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3"/>
  </p:sldMasterIdLst>
  <p:notesMasterIdLst>
    <p:notesMasterId r:id="rId15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18288000" cy="10287000"/>
  <p:notesSz cx="6858000" cy="9144000"/>
  <p:embeddedFontLst>
    <p:embeddedFont>
      <p:font typeface="Montserrat" panose="00000500000000000000" pitchFamily="2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1F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802CB1-32B4-40FD-B393-0F9B72064420}" v="1" dt="2024-08-21T09:29:01.8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5039" autoAdjust="0"/>
  </p:normalViewPr>
  <p:slideViewPr>
    <p:cSldViewPr>
      <p:cViewPr>
        <p:scale>
          <a:sx n="90" d="100"/>
          <a:sy n="90" d="100"/>
        </p:scale>
        <p:origin x="-3355" y="-17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21" Type="http://schemas.microsoft.com/office/2016/11/relationships/changesInfo" Target="changesInfos/changesInfo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 Henderson Michie" userId="ef477ed9-3b5c-412c-a9de-6f66e6f5b79c" providerId="ADAL" clId="{C3802CB1-32B4-40FD-B393-0F9B72064420}"/>
    <pc:docChg chg="custSel modSld">
      <pc:chgData name="Nicola Henderson Michie" userId="ef477ed9-3b5c-412c-a9de-6f66e6f5b79c" providerId="ADAL" clId="{C3802CB1-32B4-40FD-B393-0F9B72064420}" dt="2024-08-21T09:29:22.673" v="10" actId="478"/>
      <pc:docMkLst>
        <pc:docMk/>
      </pc:docMkLst>
      <pc:sldChg chg="addSp delSp modSp mod">
        <pc:chgData name="Nicola Henderson Michie" userId="ef477ed9-3b5c-412c-a9de-6f66e6f5b79c" providerId="ADAL" clId="{C3802CB1-32B4-40FD-B393-0F9B72064420}" dt="2024-08-21T09:29:22.673" v="10" actId="478"/>
        <pc:sldMkLst>
          <pc:docMk/>
          <pc:sldMk cId="0" sldId="256"/>
        </pc:sldMkLst>
        <pc:spChg chg="mod">
          <ac:chgData name="Nicola Henderson Michie" userId="ef477ed9-3b5c-412c-a9de-6f66e6f5b79c" providerId="ADAL" clId="{C3802CB1-32B4-40FD-B393-0F9B72064420}" dt="2024-08-21T09:28:27.749" v="2" actId="20577"/>
          <ac:spMkLst>
            <pc:docMk/>
            <pc:sldMk cId="0" sldId="256"/>
            <ac:spMk id="18" creationId="{00000000-0000-0000-0000-000000000000}"/>
          </ac:spMkLst>
        </pc:spChg>
        <pc:picChg chg="add del mod">
          <ac:chgData name="Nicola Henderson Michie" userId="ef477ed9-3b5c-412c-a9de-6f66e6f5b79c" providerId="ADAL" clId="{C3802CB1-32B4-40FD-B393-0F9B72064420}" dt="2024-08-21T09:29:22.673" v="10" actId="478"/>
          <ac:picMkLst>
            <pc:docMk/>
            <pc:sldMk cId="0" sldId="256"/>
            <ac:picMk id="15" creationId="{4CBC3776-87F3-1A76-EFB1-395C6BD25D9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8482B7-9E8A-41AD-B75D-AD3E64E563A6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F0A90D-12FA-405A-921E-A9EE6313CA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2993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F0A90D-12FA-405A-921E-A9EE6313CAE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464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66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5.jpe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2.mp4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sv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sv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11" Type="http://schemas.openxmlformats.org/officeDocument/2006/relationships/image" Target="../media/image41.sv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svg"/><Relationship Id="rId7" Type="http://schemas.openxmlformats.org/officeDocument/2006/relationships/image" Target="../media/image47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svg"/><Relationship Id="rId10" Type="http://schemas.openxmlformats.org/officeDocument/2006/relationships/image" Target="../media/image50.sv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403634" y="0"/>
            <a:ext cx="14651090" cy="2314575"/>
            <a:chOff x="0" y="0"/>
            <a:chExt cx="3858723" cy="609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58723" cy="609600"/>
            </a:xfrm>
            <a:custGeom>
              <a:avLst/>
              <a:gdLst/>
              <a:ahLst/>
              <a:cxnLst/>
              <a:rect l="l" t="t" r="r" b="b"/>
              <a:pathLst>
                <a:path w="3858723" h="609600">
                  <a:moveTo>
                    <a:pt x="203200" y="0"/>
                  </a:moveTo>
                  <a:lnTo>
                    <a:pt x="3858723" y="0"/>
                  </a:lnTo>
                  <a:lnTo>
                    <a:pt x="3655523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ABC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38100"/>
              <a:ext cx="3655523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248521" y="-206214"/>
            <a:ext cx="1543050" cy="2520789"/>
            <a:chOff x="0" y="0"/>
            <a:chExt cx="406400" cy="66391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06400" cy="663911"/>
            </a:xfrm>
            <a:custGeom>
              <a:avLst/>
              <a:gdLst/>
              <a:ahLst/>
              <a:cxnLst/>
              <a:rect l="l" t="t" r="r" b="b"/>
              <a:pathLst>
                <a:path w="406400" h="663911">
                  <a:moveTo>
                    <a:pt x="203200" y="0"/>
                  </a:moveTo>
                  <a:lnTo>
                    <a:pt x="406400" y="0"/>
                  </a:lnTo>
                  <a:lnTo>
                    <a:pt x="203200" y="663911"/>
                  </a:lnTo>
                  <a:lnTo>
                    <a:pt x="0" y="66391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D1F8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01600" y="-38100"/>
              <a:ext cx="203200" cy="7020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0800000">
            <a:off x="-1121741" y="-630916"/>
            <a:ext cx="3144354" cy="11548832"/>
            <a:chOff x="0" y="0"/>
            <a:chExt cx="828143" cy="304166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28143" cy="3041668"/>
            </a:xfrm>
            <a:custGeom>
              <a:avLst/>
              <a:gdLst/>
              <a:ahLst/>
              <a:cxnLst/>
              <a:rect l="l" t="t" r="r" b="b"/>
              <a:pathLst>
                <a:path w="828143" h="3041668">
                  <a:moveTo>
                    <a:pt x="203200" y="0"/>
                  </a:moveTo>
                  <a:lnTo>
                    <a:pt x="828143" y="0"/>
                  </a:lnTo>
                  <a:lnTo>
                    <a:pt x="624943" y="3041668"/>
                  </a:lnTo>
                  <a:lnTo>
                    <a:pt x="0" y="304166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D1F8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01600" y="-38100"/>
              <a:ext cx="624943" cy="3079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10800000">
            <a:off x="511363" y="-630916"/>
            <a:ext cx="1546036" cy="11548832"/>
            <a:chOff x="0" y="0"/>
            <a:chExt cx="407186" cy="304166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07186" cy="3041668"/>
            </a:xfrm>
            <a:custGeom>
              <a:avLst/>
              <a:gdLst/>
              <a:ahLst/>
              <a:cxnLst/>
              <a:rect l="l" t="t" r="r" b="b"/>
              <a:pathLst>
                <a:path w="407186" h="3041668">
                  <a:moveTo>
                    <a:pt x="203200" y="0"/>
                  </a:moveTo>
                  <a:lnTo>
                    <a:pt x="407186" y="0"/>
                  </a:lnTo>
                  <a:lnTo>
                    <a:pt x="203986" y="3041668"/>
                  </a:lnTo>
                  <a:lnTo>
                    <a:pt x="0" y="304166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BAD405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1600" y="-38100"/>
              <a:ext cx="203986" cy="3079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F1935DB5-0C0D-B665-5DAE-4B8E19A6CDE0}"/>
              </a:ext>
            </a:extLst>
          </p:cNvPr>
          <p:cNvSpPr txBox="1"/>
          <p:nvPr/>
        </p:nvSpPr>
        <p:spPr>
          <a:xfrm>
            <a:off x="5784644" y="383773"/>
            <a:ext cx="11666299" cy="15470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10053" b="1" dirty="0">
                <a:solidFill>
                  <a:srgbClr val="BAD405"/>
                </a:solidFill>
                <a:latin typeface="+mj-lt"/>
                <a:ea typeface="Agenda"/>
                <a:cs typeface="Agenda"/>
                <a:sym typeface="Agenda"/>
              </a:rPr>
              <a:t>Conquering Creativity</a:t>
            </a:r>
          </a:p>
        </p:txBody>
      </p:sp>
      <p:sp>
        <p:nvSpPr>
          <p:cNvPr id="18" name="Freeform 14"/>
          <p:cNvSpPr/>
          <p:nvPr/>
        </p:nvSpPr>
        <p:spPr>
          <a:xfrm>
            <a:off x="7820883" y="2888651"/>
            <a:ext cx="9630060" cy="7025637"/>
          </a:xfrm>
          <a:custGeom>
            <a:avLst/>
            <a:gdLst/>
            <a:ahLst/>
            <a:cxnLst/>
            <a:rect l="l" t="t" r="r" b="b"/>
            <a:pathLst>
              <a:path w="9630060" h="7025637">
                <a:moveTo>
                  <a:pt x="0" y="0"/>
                </a:moveTo>
                <a:lnTo>
                  <a:pt x="9630060" y="0"/>
                </a:lnTo>
                <a:lnTo>
                  <a:pt x="9630060" y="7025638"/>
                </a:lnTo>
                <a:lnTo>
                  <a:pt x="0" y="70256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828" t="-18620"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id="{854C1C42-3CFA-335D-19A9-89895FC0632E}"/>
              </a:ext>
            </a:extLst>
          </p:cNvPr>
          <p:cNvSpPr/>
          <p:nvPr/>
        </p:nvSpPr>
        <p:spPr>
          <a:xfrm>
            <a:off x="2022613" y="8013264"/>
            <a:ext cx="2678546" cy="1685771"/>
          </a:xfrm>
          <a:custGeom>
            <a:avLst/>
            <a:gdLst/>
            <a:ahLst/>
            <a:cxnLst/>
            <a:rect l="l" t="t" r="r" b="b"/>
            <a:pathLst>
              <a:path w="2678546" h="1685771">
                <a:moveTo>
                  <a:pt x="0" y="0"/>
                </a:moveTo>
                <a:lnTo>
                  <a:pt x="2678546" y="0"/>
                </a:lnTo>
                <a:lnTo>
                  <a:pt x="2678546" y="1685771"/>
                </a:lnTo>
                <a:lnTo>
                  <a:pt x="0" y="16857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">
            <a:extLst>
              <a:ext uri="{FF2B5EF4-FFF2-40B4-BE49-F238E27FC236}">
                <a16:creationId xmlns:a16="http://schemas.microsoft.com/office/drawing/2014/main" id="{632C37FC-37A3-D9F3-0651-01F3FD1AC4F9}"/>
              </a:ext>
            </a:extLst>
          </p:cNvPr>
          <p:cNvGrpSpPr/>
          <p:nvPr/>
        </p:nvGrpSpPr>
        <p:grpSpPr>
          <a:xfrm>
            <a:off x="4403634" y="0"/>
            <a:ext cx="14651090" cy="2314575"/>
            <a:chOff x="0" y="0"/>
            <a:chExt cx="3858723" cy="609600"/>
          </a:xfrm>
        </p:grpSpPr>
        <p:sp>
          <p:nvSpPr>
            <p:cNvPr id="29" name="Freeform 3">
              <a:extLst>
                <a:ext uri="{FF2B5EF4-FFF2-40B4-BE49-F238E27FC236}">
                  <a16:creationId xmlns:a16="http://schemas.microsoft.com/office/drawing/2014/main" id="{40164C0F-3477-D38D-AD36-6569F2719749}"/>
                </a:ext>
              </a:extLst>
            </p:cNvPr>
            <p:cNvSpPr/>
            <p:nvPr/>
          </p:nvSpPr>
          <p:spPr>
            <a:xfrm>
              <a:off x="0" y="0"/>
              <a:ext cx="3858723" cy="609600"/>
            </a:xfrm>
            <a:custGeom>
              <a:avLst/>
              <a:gdLst/>
              <a:ahLst/>
              <a:cxnLst/>
              <a:rect l="l" t="t" r="r" b="b"/>
              <a:pathLst>
                <a:path w="3858723" h="609600">
                  <a:moveTo>
                    <a:pt x="203200" y="0"/>
                  </a:moveTo>
                  <a:lnTo>
                    <a:pt x="3858723" y="0"/>
                  </a:lnTo>
                  <a:lnTo>
                    <a:pt x="3655523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ABC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0" name="TextBox 4">
              <a:extLst>
                <a:ext uri="{FF2B5EF4-FFF2-40B4-BE49-F238E27FC236}">
                  <a16:creationId xmlns:a16="http://schemas.microsoft.com/office/drawing/2014/main" id="{230427B2-D9D0-8232-EFBD-C1C9927B3418}"/>
                </a:ext>
              </a:extLst>
            </p:cNvPr>
            <p:cNvSpPr txBox="1"/>
            <p:nvPr/>
          </p:nvSpPr>
          <p:spPr>
            <a:xfrm>
              <a:off x="101600" y="-38100"/>
              <a:ext cx="3655523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1" name="Group 5">
            <a:extLst>
              <a:ext uri="{FF2B5EF4-FFF2-40B4-BE49-F238E27FC236}">
                <a16:creationId xmlns:a16="http://schemas.microsoft.com/office/drawing/2014/main" id="{057BDA8A-F03D-7788-D217-45CF7AA1B068}"/>
              </a:ext>
            </a:extLst>
          </p:cNvPr>
          <p:cNvGrpSpPr/>
          <p:nvPr/>
        </p:nvGrpSpPr>
        <p:grpSpPr>
          <a:xfrm>
            <a:off x="4248521" y="-206214"/>
            <a:ext cx="1543050" cy="2520789"/>
            <a:chOff x="0" y="0"/>
            <a:chExt cx="406400" cy="663911"/>
          </a:xfrm>
        </p:grpSpPr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733E9D73-362D-04C9-1B81-2F1EB149C4C4}"/>
                </a:ext>
              </a:extLst>
            </p:cNvPr>
            <p:cNvSpPr/>
            <p:nvPr/>
          </p:nvSpPr>
          <p:spPr>
            <a:xfrm>
              <a:off x="0" y="0"/>
              <a:ext cx="406400" cy="663911"/>
            </a:xfrm>
            <a:custGeom>
              <a:avLst/>
              <a:gdLst/>
              <a:ahLst/>
              <a:cxnLst/>
              <a:rect l="l" t="t" r="r" b="b"/>
              <a:pathLst>
                <a:path w="406400" h="663911">
                  <a:moveTo>
                    <a:pt x="203200" y="0"/>
                  </a:moveTo>
                  <a:lnTo>
                    <a:pt x="406400" y="0"/>
                  </a:lnTo>
                  <a:lnTo>
                    <a:pt x="203200" y="663911"/>
                  </a:lnTo>
                  <a:lnTo>
                    <a:pt x="0" y="66391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D1F8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3" name="TextBox 7">
              <a:extLst>
                <a:ext uri="{FF2B5EF4-FFF2-40B4-BE49-F238E27FC236}">
                  <a16:creationId xmlns:a16="http://schemas.microsoft.com/office/drawing/2014/main" id="{E6881225-A049-EE27-E596-63E52CEE782B}"/>
                </a:ext>
              </a:extLst>
            </p:cNvPr>
            <p:cNvSpPr txBox="1"/>
            <p:nvPr/>
          </p:nvSpPr>
          <p:spPr>
            <a:xfrm>
              <a:off x="101600" y="-38100"/>
              <a:ext cx="203200" cy="7020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2447916" y="2820198"/>
            <a:ext cx="4451855" cy="3338892"/>
          </a:xfrm>
          <a:custGeom>
            <a:avLst/>
            <a:gdLst/>
            <a:ahLst/>
            <a:cxnLst/>
            <a:rect l="l" t="t" r="r" b="b"/>
            <a:pathLst>
              <a:path w="4451855" h="3338892">
                <a:moveTo>
                  <a:pt x="0" y="0"/>
                </a:moveTo>
                <a:lnTo>
                  <a:pt x="4451855" y="0"/>
                </a:lnTo>
                <a:lnTo>
                  <a:pt x="4451855" y="3338892"/>
                </a:lnTo>
                <a:lnTo>
                  <a:pt x="0" y="33388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7465858" y="2820198"/>
            <a:ext cx="4451855" cy="3338892"/>
          </a:xfrm>
          <a:custGeom>
            <a:avLst/>
            <a:gdLst/>
            <a:ahLst/>
            <a:cxnLst/>
            <a:rect l="l" t="t" r="r" b="b"/>
            <a:pathLst>
              <a:path w="4451855" h="3338892">
                <a:moveTo>
                  <a:pt x="0" y="0"/>
                </a:moveTo>
                <a:lnTo>
                  <a:pt x="4451856" y="0"/>
                </a:lnTo>
                <a:lnTo>
                  <a:pt x="4451856" y="3338892"/>
                </a:lnTo>
                <a:lnTo>
                  <a:pt x="0" y="33388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12479689" y="2820198"/>
            <a:ext cx="5209292" cy="6945723"/>
          </a:xfrm>
          <a:custGeom>
            <a:avLst/>
            <a:gdLst/>
            <a:ahLst/>
            <a:cxnLst/>
            <a:rect l="l" t="t" r="r" b="b"/>
            <a:pathLst>
              <a:path w="5209292" h="6945723">
                <a:moveTo>
                  <a:pt x="0" y="0"/>
                </a:moveTo>
                <a:lnTo>
                  <a:pt x="5209292" y="0"/>
                </a:lnTo>
                <a:lnTo>
                  <a:pt x="5209292" y="6945723"/>
                </a:lnTo>
                <a:lnTo>
                  <a:pt x="0" y="69457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2447916" y="6695950"/>
            <a:ext cx="4371473" cy="3069971"/>
          </a:xfrm>
          <a:custGeom>
            <a:avLst/>
            <a:gdLst/>
            <a:ahLst/>
            <a:cxnLst/>
            <a:rect l="l" t="t" r="r" b="b"/>
            <a:pathLst>
              <a:path w="4371473" h="3069971">
                <a:moveTo>
                  <a:pt x="0" y="0"/>
                </a:moveTo>
                <a:lnTo>
                  <a:pt x="4371473" y="0"/>
                </a:lnTo>
                <a:lnTo>
                  <a:pt x="4371473" y="3069971"/>
                </a:lnTo>
                <a:lnTo>
                  <a:pt x="0" y="30699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685" r="-2590" b="-1349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7465858" y="6695950"/>
            <a:ext cx="4451855" cy="3069971"/>
          </a:xfrm>
          <a:custGeom>
            <a:avLst/>
            <a:gdLst/>
            <a:ahLst/>
            <a:cxnLst/>
            <a:rect l="l" t="t" r="r" b="b"/>
            <a:pathLst>
              <a:path w="4451855" h="3069971">
                <a:moveTo>
                  <a:pt x="0" y="0"/>
                </a:moveTo>
                <a:lnTo>
                  <a:pt x="4451856" y="0"/>
                </a:lnTo>
                <a:lnTo>
                  <a:pt x="4451856" y="3069971"/>
                </a:lnTo>
                <a:lnTo>
                  <a:pt x="0" y="30699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1493" b="-5014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TextBox 20"/>
          <p:cNvSpPr txBox="1"/>
          <p:nvPr/>
        </p:nvSpPr>
        <p:spPr>
          <a:xfrm>
            <a:off x="6326294" y="310901"/>
            <a:ext cx="6730981" cy="1692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1000" b="1" dirty="0">
                <a:solidFill>
                  <a:srgbClr val="BAD405"/>
                </a:solidFill>
                <a:latin typeface="+mj-lt"/>
                <a:ea typeface="Agenda"/>
                <a:cs typeface="Agenda"/>
                <a:sym typeface="Agenda"/>
              </a:rPr>
              <a:t>Get </a:t>
            </a:r>
            <a:r>
              <a:rPr lang="en-US" sz="11000" b="1" dirty="0">
                <a:solidFill>
                  <a:srgbClr val="FFFFFF"/>
                </a:solidFill>
                <a:latin typeface="+mj-lt"/>
                <a:ea typeface="Agenda"/>
                <a:cs typeface="Agenda"/>
                <a:sym typeface="Agenda"/>
              </a:rPr>
              <a:t>Arty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709301" y="1212335"/>
            <a:ext cx="5936293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600" b="1" dirty="0">
                <a:solidFill>
                  <a:srgbClr val="BAD405"/>
                </a:solidFill>
                <a:latin typeface="+mj-lt"/>
                <a:ea typeface="Agenda"/>
                <a:cs typeface="Agenda"/>
                <a:sym typeface="Agenda"/>
              </a:rPr>
              <a:t>Make, bake, </a:t>
            </a:r>
            <a:r>
              <a:rPr lang="en-US" sz="3600" b="1" dirty="0" err="1">
                <a:solidFill>
                  <a:srgbClr val="BAD405"/>
                </a:solidFill>
                <a:latin typeface="+mj-lt"/>
                <a:ea typeface="Agenda"/>
                <a:cs typeface="Agenda"/>
                <a:sym typeface="Agenda"/>
              </a:rPr>
              <a:t>colour</a:t>
            </a:r>
            <a:r>
              <a:rPr lang="en-US" sz="3600" b="1" dirty="0">
                <a:solidFill>
                  <a:srgbClr val="BAD405"/>
                </a:solidFill>
                <a:latin typeface="+mj-lt"/>
                <a:ea typeface="Agenda"/>
                <a:cs typeface="Agenda"/>
                <a:sym typeface="Agenda"/>
              </a:rPr>
              <a:t> &amp; create!</a:t>
            </a:r>
          </a:p>
        </p:txBody>
      </p:sp>
      <p:grpSp>
        <p:nvGrpSpPr>
          <p:cNvPr id="2" name="Group 8">
            <a:extLst>
              <a:ext uri="{FF2B5EF4-FFF2-40B4-BE49-F238E27FC236}">
                <a16:creationId xmlns:a16="http://schemas.microsoft.com/office/drawing/2014/main" id="{0A154658-0E8A-61E7-868C-50E89F120465}"/>
              </a:ext>
            </a:extLst>
          </p:cNvPr>
          <p:cNvGrpSpPr/>
          <p:nvPr/>
        </p:nvGrpSpPr>
        <p:grpSpPr>
          <a:xfrm rot="-10800000">
            <a:off x="-1121741" y="-630916"/>
            <a:ext cx="3144354" cy="11548832"/>
            <a:chOff x="0" y="0"/>
            <a:chExt cx="828143" cy="3041668"/>
          </a:xfrm>
        </p:grpSpPr>
        <p:sp>
          <p:nvSpPr>
            <p:cNvPr id="3" name="Freeform 9">
              <a:extLst>
                <a:ext uri="{FF2B5EF4-FFF2-40B4-BE49-F238E27FC236}">
                  <a16:creationId xmlns:a16="http://schemas.microsoft.com/office/drawing/2014/main" id="{646152C5-CD5E-2AFA-48E9-964FDCED6551}"/>
                </a:ext>
              </a:extLst>
            </p:cNvPr>
            <p:cNvSpPr/>
            <p:nvPr/>
          </p:nvSpPr>
          <p:spPr>
            <a:xfrm>
              <a:off x="0" y="0"/>
              <a:ext cx="828143" cy="3041668"/>
            </a:xfrm>
            <a:custGeom>
              <a:avLst/>
              <a:gdLst/>
              <a:ahLst/>
              <a:cxnLst/>
              <a:rect l="l" t="t" r="r" b="b"/>
              <a:pathLst>
                <a:path w="828143" h="3041668">
                  <a:moveTo>
                    <a:pt x="203200" y="0"/>
                  </a:moveTo>
                  <a:lnTo>
                    <a:pt x="828143" y="0"/>
                  </a:lnTo>
                  <a:lnTo>
                    <a:pt x="624943" y="3041668"/>
                  </a:lnTo>
                  <a:lnTo>
                    <a:pt x="0" y="304166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D1F8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10">
              <a:extLst>
                <a:ext uri="{FF2B5EF4-FFF2-40B4-BE49-F238E27FC236}">
                  <a16:creationId xmlns:a16="http://schemas.microsoft.com/office/drawing/2014/main" id="{319FBDC5-D6C6-3B91-7519-87C8D0220DC2}"/>
                </a:ext>
              </a:extLst>
            </p:cNvPr>
            <p:cNvSpPr txBox="1"/>
            <p:nvPr/>
          </p:nvSpPr>
          <p:spPr>
            <a:xfrm>
              <a:off x="101600" y="-38100"/>
              <a:ext cx="624943" cy="3079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11">
            <a:extLst>
              <a:ext uri="{FF2B5EF4-FFF2-40B4-BE49-F238E27FC236}">
                <a16:creationId xmlns:a16="http://schemas.microsoft.com/office/drawing/2014/main" id="{B7159926-6D6B-2F6F-E381-B2D3D99ACB23}"/>
              </a:ext>
            </a:extLst>
          </p:cNvPr>
          <p:cNvGrpSpPr/>
          <p:nvPr/>
        </p:nvGrpSpPr>
        <p:grpSpPr>
          <a:xfrm rot="-10800000">
            <a:off x="511363" y="-630916"/>
            <a:ext cx="1546036" cy="11548832"/>
            <a:chOff x="0" y="0"/>
            <a:chExt cx="407186" cy="3041668"/>
          </a:xfrm>
        </p:grpSpPr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5651487B-C0B1-57A6-96B5-5A34D2D18DE9}"/>
                </a:ext>
              </a:extLst>
            </p:cNvPr>
            <p:cNvSpPr/>
            <p:nvPr/>
          </p:nvSpPr>
          <p:spPr>
            <a:xfrm>
              <a:off x="0" y="0"/>
              <a:ext cx="407186" cy="3041668"/>
            </a:xfrm>
            <a:custGeom>
              <a:avLst/>
              <a:gdLst/>
              <a:ahLst/>
              <a:cxnLst/>
              <a:rect l="l" t="t" r="r" b="b"/>
              <a:pathLst>
                <a:path w="407186" h="3041668">
                  <a:moveTo>
                    <a:pt x="203200" y="0"/>
                  </a:moveTo>
                  <a:lnTo>
                    <a:pt x="407186" y="0"/>
                  </a:lnTo>
                  <a:lnTo>
                    <a:pt x="203986" y="3041668"/>
                  </a:lnTo>
                  <a:lnTo>
                    <a:pt x="0" y="304166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BAD405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13">
              <a:extLst>
                <a:ext uri="{FF2B5EF4-FFF2-40B4-BE49-F238E27FC236}">
                  <a16:creationId xmlns:a16="http://schemas.microsoft.com/office/drawing/2014/main" id="{307AD63F-4C03-D475-577D-C18F756EE9F2}"/>
                </a:ext>
              </a:extLst>
            </p:cNvPr>
            <p:cNvSpPr txBox="1"/>
            <p:nvPr/>
          </p:nvSpPr>
          <p:spPr>
            <a:xfrm>
              <a:off x="101600" y="-38100"/>
              <a:ext cx="203986" cy="3079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">
            <a:extLst>
              <a:ext uri="{FF2B5EF4-FFF2-40B4-BE49-F238E27FC236}">
                <a16:creationId xmlns:a16="http://schemas.microsoft.com/office/drawing/2014/main" id="{AB7CB18F-4535-1BE3-9D8A-0E0C616E4367}"/>
              </a:ext>
            </a:extLst>
          </p:cNvPr>
          <p:cNvGrpSpPr/>
          <p:nvPr/>
        </p:nvGrpSpPr>
        <p:grpSpPr>
          <a:xfrm>
            <a:off x="4403634" y="0"/>
            <a:ext cx="14651090" cy="2314575"/>
            <a:chOff x="0" y="0"/>
            <a:chExt cx="3858723" cy="609600"/>
          </a:xfrm>
        </p:grpSpPr>
        <p:sp>
          <p:nvSpPr>
            <p:cNvPr id="24" name="Freeform 3">
              <a:extLst>
                <a:ext uri="{FF2B5EF4-FFF2-40B4-BE49-F238E27FC236}">
                  <a16:creationId xmlns:a16="http://schemas.microsoft.com/office/drawing/2014/main" id="{CFAE1880-F982-F1A7-2C9F-0E26F5789BAA}"/>
                </a:ext>
              </a:extLst>
            </p:cNvPr>
            <p:cNvSpPr/>
            <p:nvPr/>
          </p:nvSpPr>
          <p:spPr>
            <a:xfrm>
              <a:off x="0" y="0"/>
              <a:ext cx="3858723" cy="609600"/>
            </a:xfrm>
            <a:custGeom>
              <a:avLst/>
              <a:gdLst/>
              <a:ahLst/>
              <a:cxnLst/>
              <a:rect l="l" t="t" r="r" b="b"/>
              <a:pathLst>
                <a:path w="3858723" h="609600">
                  <a:moveTo>
                    <a:pt x="203200" y="0"/>
                  </a:moveTo>
                  <a:lnTo>
                    <a:pt x="3858723" y="0"/>
                  </a:lnTo>
                  <a:lnTo>
                    <a:pt x="3655523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ABC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TextBox 4">
              <a:extLst>
                <a:ext uri="{FF2B5EF4-FFF2-40B4-BE49-F238E27FC236}">
                  <a16:creationId xmlns:a16="http://schemas.microsoft.com/office/drawing/2014/main" id="{8D9F1CC5-348E-D783-0F4B-4A636624196A}"/>
                </a:ext>
              </a:extLst>
            </p:cNvPr>
            <p:cNvSpPr txBox="1"/>
            <p:nvPr/>
          </p:nvSpPr>
          <p:spPr>
            <a:xfrm>
              <a:off x="101600" y="-38100"/>
              <a:ext cx="3655523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6" name="Group 5">
            <a:extLst>
              <a:ext uri="{FF2B5EF4-FFF2-40B4-BE49-F238E27FC236}">
                <a16:creationId xmlns:a16="http://schemas.microsoft.com/office/drawing/2014/main" id="{4D590583-43C9-C6EF-4E1D-01BFC48CD0E7}"/>
              </a:ext>
            </a:extLst>
          </p:cNvPr>
          <p:cNvGrpSpPr/>
          <p:nvPr/>
        </p:nvGrpSpPr>
        <p:grpSpPr>
          <a:xfrm>
            <a:off x="4248521" y="-206214"/>
            <a:ext cx="1543050" cy="2520789"/>
            <a:chOff x="0" y="0"/>
            <a:chExt cx="406400" cy="663911"/>
          </a:xfrm>
        </p:grpSpPr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id="{A8CFE8E3-0020-B7BF-1989-C7439D1BB968}"/>
                </a:ext>
              </a:extLst>
            </p:cNvPr>
            <p:cNvSpPr/>
            <p:nvPr/>
          </p:nvSpPr>
          <p:spPr>
            <a:xfrm>
              <a:off x="0" y="0"/>
              <a:ext cx="406400" cy="663911"/>
            </a:xfrm>
            <a:custGeom>
              <a:avLst/>
              <a:gdLst/>
              <a:ahLst/>
              <a:cxnLst/>
              <a:rect l="l" t="t" r="r" b="b"/>
              <a:pathLst>
                <a:path w="406400" h="663911">
                  <a:moveTo>
                    <a:pt x="203200" y="0"/>
                  </a:moveTo>
                  <a:lnTo>
                    <a:pt x="406400" y="0"/>
                  </a:lnTo>
                  <a:lnTo>
                    <a:pt x="203200" y="663911"/>
                  </a:lnTo>
                  <a:lnTo>
                    <a:pt x="0" y="66391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D1F8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TextBox 7">
              <a:extLst>
                <a:ext uri="{FF2B5EF4-FFF2-40B4-BE49-F238E27FC236}">
                  <a16:creationId xmlns:a16="http://schemas.microsoft.com/office/drawing/2014/main" id="{7E9F4192-650F-073B-FF9C-66358B980A41}"/>
                </a:ext>
              </a:extLst>
            </p:cNvPr>
            <p:cNvSpPr txBox="1"/>
            <p:nvPr/>
          </p:nvSpPr>
          <p:spPr>
            <a:xfrm>
              <a:off x="101600" y="-38100"/>
              <a:ext cx="203200" cy="7020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8" name="Picture 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/>
          <a:stretch>
            <a:fillRect/>
          </a:stretch>
        </p:blipFill>
        <p:spPr>
          <a:xfrm>
            <a:off x="9642587" y="2964452"/>
            <a:ext cx="7747727" cy="4358096"/>
          </a:xfrm>
          <a:prstGeom prst="rect">
            <a:avLst/>
          </a:prstGeom>
        </p:spPr>
      </p:pic>
      <p:pic>
        <p:nvPicPr>
          <p:cNvPr id="9" name="Picture 9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/>
          <a:stretch>
            <a:fillRect/>
          </a:stretch>
        </p:blipFill>
        <p:spPr>
          <a:xfrm>
            <a:off x="2173352" y="5688643"/>
            <a:ext cx="7316835" cy="4115720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6324600" y="310901"/>
            <a:ext cx="11101061" cy="1692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11000" b="1" dirty="0">
                <a:solidFill>
                  <a:srgbClr val="BAD405"/>
                </a:solidFill>
                <a:latin typeface="+mj-lt"/>
                <a:ea typeface="Agenda"/>
                <a:cs typeface="Agenda"/>
                <a:sym typeface="Agenda"/>
              </a:rPr>
              <a:t>Bring </a:t>
            </a:r>
            <a:r>
              <a:rPr lang="en-US" sz="11000" b="1" dirty="0">
                <a:solidFill>
                  <a:srgbClr val="FFFFFF"/>
                </a:solidFill>
                <a:latin typeface="+mj-lt"/>
                <a:ea typeface="Agenda"/>
                <a:cs typeface="Agenda"/>
                <a:sym typeface="Agenda"/>
              </a:rPr>
              <a:t>the </a:t>
            </a:r>
            <a:r>
              <a:rPr lang="en-US" sz="11000" b="1" dirty="0">
                <a:solidFill>
                  <a:srgbClr val="BAD405"/>
                </a:solidFill>
                <a:latin typeface="+mj-lt"/>
                <a:ea typeface="Agenda"/>
                <a:cs typeface="Agenda"/>
                <a:sym typeface="Agenda"/>
              </a:rPr>
              <a:t>Drama </a:t>
            </a:r>
          </a:p>
        </p:txBody>
      </p:sp>
      <p:grpSp>
        <p:nvGrpSpPr>
          <p:cNvPr id="2" name="Group 8">
            <a:extLst>
              <a:ext uri="{FF2B5EF4-FFF2-40B4-BE49-F238E27FC236}">
                <a16:creationId xmlns:a16="http://schemas.microsoft.com/office/drawing/2014/main" id="{209A3419-3767-2A1C-EB6C-FF735FBBA0BF}"/>
              </a:ext>
            </a:extLst>
          </p:cNvPr>
          <p:cNvGrpSpPr/>
          <p:nvPr/>
        </p:nvGrpSpPr>
        <p:grpSpPr>
          <a:xfrm rot="-10800000">
            <a:off x="-1121741" y="-630916"/>
            <a:ext cx="3144354" cy="11548832"/>
            <a:chOff x="0" y="0"/>
            <a:chExt cx="828143" cy="3041668"/>
          </a:xfrm>
        </p:grpSpPr>
        <p:sp>
          <p:nvSpPr>
            <p:cNvPr id="3" name="Freeform 9">
              <a:extLst>
                <a:ext uri="{FF2B5EF4-FFF2-40B4-BE49-F238E27FC236}">
                  <a16:creationId xmlns:a16="http://schemas.microsoft.com/office/drawing/2014/main" id="{2B894DE3-7F6F-4C53-CDA1-B142F0BB8C2E}"/>
                </a:ext>
              </a:extLst>
            </p:cNvPr>
            <p:cNvSpPr/>
            <p:nvPr/>
          </p:nvSpPr>
          <p:spPr>
            <a:xfrm>
              <a:off x="0" y="0"/>
              <a:ext cx="828143" cy="3041668"/>
            </a:xfrm>
            <a:custGeom>
              <a:avLst/>
              <a:gdLst/>
              <a:ahLst/>
              <a:cxnLst/>
              <a:rect l="l" t="t" r="r" b="b"/>
              <a:pathLst>
                <a:path w="828143" h="3041668">
                  <a:moveTo>
                    <a:pt x="203200" y="0"/>
                  </a:moveTo>
                  <a:lnTo>
                    <a:pt x="828143" y="0"/>
                  </a:lnTo>
                  <a:lnTo>
                    <a:pt x="624943" y="3041668"/>
                  </a:lnTo>
                  <a:lnTo>
                    <a:pt x="0" y="304166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D1F8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10">
              <a:extLst>
                <a:ext uri="{FF2B5EF4-FFF2-40B4-BE49-F238E27FC236}">
                  <a16:creationId xmlns:a16="http://schemas.microsoft.com/office/drawing/2014/main" id="{3BEE6B67-B7F7-7393-922B-C39F2F48DD1D}"/>
                </a:ext>
              </a:extLst>
            </p:cNvPr>
            <p:cNvSpPr txBox="1"/>
            <p:nvPr/>
          </p:nvSpPr>
          <p:spPr>
            <a:xfrm>
              <a:off x="101600" y="-38100"/>
              <a:ext cx="624943" cy="3079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11">
            <a:extLst>
              <a:ext uri="{FF2B5EF4-FFF2-40B4-BE49-F238E27FC236}">
                <a16:creationId xmlns:a16="http://schemas.microsoft.com/office/drawing/2014/main" id="{D9E94DFB-EC61-A0A6-04FD-D874BDA26EC9}"/>
              </a:ext>
            </a:extLst>
          </p:cNvPr>
          <p:cNvGrpSpPr/>
          <p:nvPr/>
        </p:nvGrpSpPr>
        <p:grpSpPr>
          <a:xfrm rot="-10800000">
            <a:off x="511363" y="-630916"/>
            <a:ext cx="1546036" cy="11548832"/>
            <a:chOff x="0" y="0"/>
            <a:chExt cx="407186" cy="3041668"/>
          </a:xfrm>
        </p:grpSpPr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EF8081F3-B28E-2A33-FFAB-E0571198CE10}"/>
                </a:ext>
              </a:extLst>
            </p:cNvPr>
            <p:cNvSpPr/>
            <p:nvPr/>
          </p:nvSpPr>
          <p:spPr>
            <a:xfrm>
              <a:off x="0" y="0"/>
              <a:ext cx="407186" cy="3041668"/>
            </a:xfrm>
            <a:custGeom>
              <a:avLst/>
              <a:gdLst/>
              <a:ahLst/>
              <a:cxnLst/>
              <a:rect l="l" t="t" r="r" b="b"/>
              <a:pathLst>
                <a:path w="407186" h="3041668">
                  <a:moveTo>
                    <a:pt x="203200" y="0"/>
                  </a:moveTo>
                  <a:lnTo>
                    <a:pt x="407186" y="0"/>
                  </a:lnTo>
                  <a:lnTo>
                    <a:pt x="203986" y="3041668"/>
                  </a:lnTo>
                  <a:lnTo>
                    <a:pt x="0" y="304166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BAD405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13">
              <a:extLst>
                <a:ext uri="{FF2B5EF4-FFF2-40B4-BE49-F238E27FC236}">
                  <a16:creationId xmlns:a16="http://schemas.microsoft.com/office/drawing/2014/main" id="{E7A6A58D-E560-72A1-6C0F-E548A56C7C25}"/>
                </a:ext>
              </a:extLst>
            </p:cNvPr>
            <p:cNvSpPr txBox="1"/>
            <p:nvPr/>
          </p:nvSpPr>
          <p:spPr>
            <a:xfrm>
              <a:off x="101600" y="-38100"/>
              <a:ext cx="203986" cy="3079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100000">
                <p:cTn id="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4"/>
          <p:cNvSpPr/>
          <p:nvPr/>
        </p:nvSpPr>
        <p:spPr>
          <a:xfrm>
            <a:off x="2022613" y="8013264"/>
            <a:ext cx="2678546" cy="1685771"/>
          </a:xfrm>
          <a:custGeom>
            <a:avLst/>
            <a:gdLst/>
            <a:ahLst/>
            <a:cxnLst/>
            <a:rect l="l" t="t" r="r" b="b"/>
            <a:pathLst>
              <a:path w="2678546" h="1685771">
                <a:moveTo>
                  <a:pt x="0" y="0"/>
                </a:moveTo>
                <a:lnTo>
                  <a:pt x="2678546" y="0"/>
                </a:lnTo>
                <a:lnTo>
                  <a:pt x="2678546" y="1685771"/>
                </a:lnTo>
                <a:lnTo>
                  <a:pt x="0" y="16857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TextBox 16"/>
          <p:cNvSpPr txBox="1"/>
          <p:nvPr/>
        </p:nvSpPr>
        <p:spPr>
          <a:xfrm>
            <a:off x="2022614" y="2996660"/>
            <a:ext cx="15428330" cy="29238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3800" dirty="0">
                <a:solidFill>
                  <a:srgbClr val="000000"/>
                </a:solidFill>
                <a:ea typeface="Montserrat"/>
                <a:cs typeface="Montserrat"/>
                <a:sym typeface="Montserrat"/>
              </a:rPr>
              <a:t>One element of your presentation that judges will be looking for is </a:t>
            </a:r>
            <a:r>
              <a:rPr lang="en-US" sz="3800" b="1" dirty="0">
                <a:solidFill>
                  <a:srgbClr val="DD1F81"/>
                </a:solidFill>
                <a:ea typeface="Montserrat"/>
                <a:cs typeface="Montserrat"/>
                <a:sym typeface="Montserrat"/>
              </a:rPr>
              <a:t>Creativity</a:t>
            </a:r>
            <a:r>
              <a:rPr lang="en-US" sz="3800" dirty="0">
                <a:solidFill>
                  <a:srgbClr val="000000"/>
                </a:solidFill>
                <a:ea typeface="Montserrat"/>
                <a:cs typeface="Montserrat"/>
                <a:sym typeface="Montserrat"/>
              </a:rPr>
              <a:t>. How you incorporate this is in your hands. Can you present all of your pitch in the form of a play? Or will a video or piece of art bring your pitch to life at a specific point of your presentation? It’s up to you to decide the best way to </a:t>
            </a:r>
            <a:r>
              <a:rPr lang="en-US" sz="3800" b="1" dirty="0">
                <a:solidFill>
                  <a:srgbClr val="DD1F81"/>
                </a:solidFill>
                <a:ea typeface="Montserrat"/>
                <a:cs typeface="Montserrat"/>
                <a:sym typeface="Montserrat"/>
              </a:rPr>
              <a:t>persuade</a:t>
            </a:r>
            <a:r>
              <a:rPr lang="en-US" sz="3800" dirty="0">
                <a:solidFill>
                  <a:srgbClr val="000000"/>
                </a:solidFill>
                <a:ea typeface="Montserrat"/>
                <a:cs typeface="Montserrat"/>
                <a:sym typeface="Montserrat"/>
              </a:rPr>
              <a:t> the judges and </a:t>
            </a:r>
            <a:r>
              <a:rPr lang="en-US" sz="3800" b="1" dirty="0">
                <a:solidFill>
                  <a:srgbClr val="DD1F81"/>
                </a:solidFill>
                <a:ea typeface="Montserrat"/>
                <a:cs typeface="Montserrat"/>
                <a:sym typeface="Montserrat"/>
              </a:rPr>
              <a:t>engage your audience</a:t>
            </a:r>
            <a:r>
              <a:rPr lang="en-US" sz="3800" dirty="0">
                <a:solidFill>
                  <a:srgbClr val="000000"/>
                </a:solidFill>
                <a:ea typeface="Montserrat"/>
                <a:cs typeface="Montserrat"/>
                <a:sym typeface="Montserrat"/>
              </a:rPr>
              <a:t>.</a:t>
            </a:r>
          </a:p>
        </p:txBody>
      </p:sp>
      <p:grpSp>
        <p:nvGrpSpPr>
          <p:cNvPr id="23" name="Group 2">
            <a:extLst>
              <a:ext uri="{FF2B5EF4-FFF2-40B4-BE49-F238E27FC236}">
                <a16:creationId xmlns:a16="http://schemas.microsoft.com/office/drawing/2014/main" id="{EA0E7DD8-2431-F8F6-E5DD-324A53BFB556}"/>
              </a:ext>
            </a:extLst>
          </p:cNvPr>
          <p:cNvGrpSpPr/>
          <p:nvPr/>
        </p:nvGrpSpPr>
        <p:grpSpPr>
          <a:xfrm>
            <a:off x="4403634" y="0"/>
            <a:ext cx="14651090" cy="2314575"/>
            <a:chOff x="0" y="0"/>
            <a:chExt cx="3858723" cy="609600"/>
          </a:xfrm>
        </p:grpSpPr>
        <p:sp>
          <p:nvSpPr>
            <p:cNvPr id="24" name="Freeform 3">
              <a:extLst>
                <a:ext uri="{FF2B5EF4-FFF2-40B4-BE49-F238E27FC236}">
                  <a16:creationId xmlns:a16="http://schemas.microsoft.com/office/drawing/2014/main" id="{BA55EEE9-6F59-07C0-68F7-92CB7C99988C}"/>
                </a:ext>
              </a:extLst>
            </p:cNvPr>
            <p:cNvSpPr/>
            <p:nvPr/>
          </p:nvSpPr>
          <p:spPr>
            <a:xfrm>
              <a:off x="0" y="0"/>
              <a:ext cx="3858723" cy="609600"/>
            </a:xfrm>
            <a:custGeom>
              <a:avLst/>
              <a:gdLst/>
              <a:ahLst/>
              <a:cxnLst/>
              <a:rect l="l" t="t" r="r" b="b"/>
              <a:pathLst>
                <a:path w="3858723" h="609600">
                  <a:moveTo>
                    <a:pt x="203200" y="0"/>
                  </a:moveTo>
                  <a:lnTo>
                    <a:pt x="3858723" y="0"/>
                  </a:lnTo>
                  <a:lnTo>
                    <a:pt x="3655523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ABC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TextBox 4">
              <a:extLst>
                <a:ext uri="{FF2B5EF4-FFF2-40B4-BE49-F238E27FC236}">
                  <a16:creationId xmlns:a16="http://schemas.microsoft.com/office/drawing/2014/main" id="{C21BADF6-F7F8-04E2-08BF-65CC74469C84}"/>
                </a:ext>
              </a:extLst>
            </p:cNvPr>
            <p:cNvSpPr txBox="1"/>
            <p:nvPr/>
          </p:nvSpPr>
          <p:spPr>
            <a:xfrm>
              <a:off x="101600" y="-38100"/>
              <a:ext cx="3655523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6" name="Group 5">
            <a:extLst>
              <a:ext uri="{FF2B5EF4-FFF2-40B4-BE49-F238E27FC236}">
                <a16:creationId xmlns:a16="http://schemas.microsoft.com/office/drawing/2014/main" id="{2667F0B7-6808-E9CA-B459-B0CACC2E572E}"/>
              </a:ext>
            </a:extLst>
          </p:cNvPr>
          <p:cNvGrpSpPr/>
          <p:nvPr/>
        </p:nvGrpSpPr>
        <p:grpSpPr>
          <a:xfrm>
            <a:off x="4248521" y="-206214"/>
            <a:ext cx="1543050" cy="2520789"/>
            <a:chOff x="0" y="0"/>
            <a:chExt cx="406400" cy="663911"/>
          </a:xfrm>
        </p:grpSpPr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id="{7CB5A007-4BA4-4221-63A5-C87FD55A0CC7}"/>
                </a:ext>
              </a:extLst>
            </p:cNvPr>
            <p:cNvSpPr/>
            <p:nvPr/>
          </p:nvSpPr>
          <p:spPr>
            <a:xfrm>
              <a:off x="0" y="0"/>
              <a:ext cx="406400" cy="663911"/>
            </a:xfrm>
            <a:custGeom>
              <a:avLst/>
              <a:gdLst/>
              <a:ahLst/>
              <a:cxnLst/>
              <a:rect l="l" t="t" r="r" b="b"/>
              <a:pathLst>
                <a:path w="406400" h="663911">
                  <a:moveTo>
                    <a:pt x="203200" y="0"/>
                  </a:moveTo>
                  <a:lnTo>
                    <a:pt x="406400" y="0"/>
                  </a:lnTo>
                  <a:lnTo>
                    <a:pt x="203200" y="663911"/>
                  </a:lnTo>
                  <a:lnTo>
                    <a:pt x="0" y="66391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D1F8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TextBox 7">
              <a:extLst>
                <a:ext uri="{FF2B5EF4-FFF2-40B4-BE49-F238E27FC236}">
                  <a16:creationId xmlns:a16="http://schemas.microsoft.com/office/drawing/2014/main" id="{420D4817-98EE-7A67-1C1A-0F73F5C908C7}"/>
                </a:ext>
              </a:extLst>
            </p:cNvPr>
            <p:cNvSpPr txBox="1"/>
            <p:nvPr/>
          </p:nvSpPr>
          <p:spPr>
            <a:xfrm>
              <a:off x="101600" y="-38100"/>
              <a:ext cx="203200" cy="7020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TextBox 16">
            <a:extLst>
              <a:ext uri="{FF2B5EF4-FFF2-40B4-BE49-F238E27FC236}">
                <a16:creationId xmlns:a16="http://schemas.microsoft.com/office/drawing/2014/main" id="{9F0D1AE2-11F5-50E2-BC04-CE54354E2BDE}"/>
              </a:ext>
            </a:extLst>
          </p:cNvPr>
          <p:cNvSpPr txBox="1"/>
          <p:nvPr/>
        </p:nvSpPr>
        <p:spPr>
          <a:xfrm>
            <a:off x="5784644" y="383773"/>
            <a:ext cx="11666299" cy="15470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10053" b="1" dirty="0">
                <a:solidFill>
                  <a:srgbClr val="BAD405"/>
                </a:solidFill>
                <a:latin typeface="+mj-lt"/>
                <a:ea typeface="Agenda"/>
                <a:cs typeface="Agenda"/>
                <a:sym typeface="Agenda"/>
              </a:rPr>
              <a:t>Conquering Creativity</a:t>
            </a:r>
          </a:p>
        </p:txBody>
      </p:sp>
      <p:sp>
        <p:nvSpPr>
          <p:cNvPr id="30" name="TextBox 16">
            <a:extLst>
              <a:ext uri="{FF2B5EF4-FFF2-40B4-BE49-F238E27FC236}">
                <a16:creationId xmlns:a16="http://schemas.microsoft.com/office/drawing/2014/main" id="{306368AA-51EF-C93E-32B7-FB72ED0EDB93}"/>
              </a:ext>
            </a:extLst>
          </p:cNvPr>
          <p:cNvSpPr txBox="1"/>
          <p:nvPr/>
        </p:nvSpPr>
        <p:spPr>
          <a:xfrm>
            <a:off x="4876800" y="6362700"/>
            <a:ext cx="12574143" cy="33547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3800" dirty="0">
                <a:solidFill>
                  <a:srgbClr val="000000"/>
                </a:solidFill>
                <a:ea typeface="Montserrat"/>
                <a:cs typeface="Montserrat"/>
                <a:sym typeface="Montserrat"/>
              </a:rPr>
              <a:t>The following slides are just suggestions to get you thinking. There may be a creative idea that doesn’t neatly fit into any of the categories presented, and that’s okay. </a:t>
            </a:r>
          </a:p>
          <a:p>
            <a:pPr algn="r">
              <a:spcBef>
                <a:spcPct val="0"/>
              </a:spcBef>
            </a:pPr>
            <a:endParaRPr lang="en-US" sz="2800" dirty="0">
              <a:solidFill>
                <a:srgbClr val="000000"/>
              </a:solidFill>
              <a:ea typeface="Montserrat"/>
              <a:cs typeface="Montserrat"/>
              <a:sym typeface="Montserrat"/>
            </a:endParaRPr>
          </a:p>
          <a:p>
            <a:pPr algn="r">
              <a:spcBef>
                <a:spcPct val="0"/>
              </a:spcBef>
            </a:pPr>
            <a:r>
              <a:rPr lang="en-US" sz="3800" b="1" dirty="0">
                <a:solidFill>
                  <a:srgbClr val="DD1F81"/>
                </a:solidFill>
                <a:ea typeface="Montserrat"/>
                <a:cs typeface="Montserrat"/>
                <a:sym typeface="Montserrat"/>
              </a:rPr>
              <a:t>Bring your talents - or develop new ones - and                                     find your own way to conquer creativity. </a:t>
            </a: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0668723C-6A3D-8E16-C6C8-B83809C84458}"/>
              </a:ext>
            </a:extLst>
          </p:cNvPr>
          <p:cNvGrpSpPr/>
          <p:nvPr/>
        </p:nvGrpSpPr>
        <p:grpSpPr>
          <a:xfrm rot="-10800000">
            <a:off x="-1121741" y="-630916"/>
            <a:ext cx="3144354" cy="11548832"/>
            <a:chOff x="0" y="0"/>
            <a:chExt cx="828143" cy="3041668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1236AFC-92A9-DA05-6F45-2E86565C9852}"/>
                </a:ext>
              </a:extLst>
            </p:cNvPr>
            <p:cNvSpPr/>
            <p:nvPr/>
          </p:nvSpPr>
          <p:spPr>
            <a:xfrm>
              <a:off x="0" y="0"/>
              <a:ext cx="828143" cy="3041668"/>
            </a:xfrm>
            <a:custGeom>
              <a:avLst/>
              <a:gdLst/>
              <a:ahLst/>
              <a:cxnLst/>
              <a:rect l="l" t="t" r="r" b="b"/>
              <a:pathLst>
                <a:path w="828143" h="3041668">
                  <a:moveTo>
                    <a:pt x="203200" y="0"/>
                  </a:moveTo>
                  <a:lnTo>
                    <a:pt x="828143" y="0"/>
                  </a:lnTo>
                  <a:lnTo>
                    <a:pt x="624943" y="3041668"/>
                  </a:lnTo>
                  <a:lnTo>
                    <a:pt x="0" y="304166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D1F8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40139CC2-14CE-6A8A-2D4F-7A5EB4D248D4}"/>
                </a:ext>
              </a:extLst>
            </p:cNvPr>
            <p:cNvSpPr txBox="1"/>
            <p:nvPr/>
          </p:nvSpPr>
          <p:spPr>
            <a:xfrm>
              <a:off x="101600" y="-38100"/>
              <a:ext cx="624943" cy="3079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7CD39EF3-EA1C-328C-94BB-29772D14E92E}"/>
              </a:ext>
            </a:extLst>
          </p:cNvPr>
          <p:cNvGrpSpPr/>
          <p:nvPr/>
        </p:nvGrpSpPr>
        <p:grpSpPr>
          <a:xfrm rot="-10800000">
            <a:off x="511363" y="-630916"/>
            <a:ext cx="1546036" cy="11548832"/>
            <a:chOff x="0" y="0"/>
            <a:chExt cx="407186" cy="3041668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78CA1ABA-F9A5-196F-5351-E1D967D8FFB7}"/>
                </a:ext>
              </a:extLst>
            </p:cNvPr>
            <p:cNvSpPr/>
            <p:nvPr/>
          </p:nvSpPr>
          <p:spPr>
            <a:xfrm>
              <a:off x="0" y="0"/>
              <a:ext cx="407186" cy="3041668"/>
            </a:xfrm>
            <a:custGeom>
              <a:avLst/>
              <a:gdLst/>
              <a:ahLst/>
              <a:cxnLst/>
              <a:rect l="l" t="t" r="r" b="b"/>
              <a:pathLst>
                <a:path w="407186" h="3041668">
                  <a:moveTo>
                    <a:pt x="203200" y="0"/>
                  </a:moveTo>
                  <a:lnTo>
                    <a:pt x="407186" y="0"/>
                  </a:lnTo>
                  <a:lnTo>
                    <a:pt x="203986" y="3041668"/>
                  </a:lnTo>
                  <a:lnTo>
                    <a:pt x="0" y="304166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BAD405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E5781630-7515-FF8F-C707-D9003C4331B7}"/>
                </a:ext>
              </a:extLst>
            </p:cNvPr>
            <p:cNvSpPr txBox="1"/>
            <p:nvPr/>
          </p:nvSpPr>
          <p:spPr>
            <a:xfrm>
              <a:off x="101600" y="-38100"/>
              <a:ext cx="203986" cy="3079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2">
            <a:extLst>
              <a:ext uri="{FF2B5EF4-FFF2-40B4-BE49-F238E27FC236}">
                <a16:creationId xmlns:a16="http://schemas.microsoft.com/office/drawing/2014/main" id="{6B6A686D-1D6B-9870-8AF6-D2FD7266B998}"/>
              </a:ext>
            </a:extLst>
          </p:cNvPr>
          <p:cNvGrpSpPr/>
          <p:nvPr/>
        </p:nvGrpSpPr>
        <p:grpSpPr>
          <a:xfrm>
            <a:off x="4403634" y="0"/>
            <a:ext cx="14651090" cy="2314575"/>
            <a:chOff x="0" y="0"/>
            <a:chExt cx="3858723" cy="609600"/>
          </a:xfrm>
        </p:grpSpPr>
        <p:sp>
          <p:nvSpPr>
            <p:cNvPr id="35" name="Freeform 3">
              <a:extLst>
                <a:ext uri="{FF2B5EF4-FFF2-40B4-BE49-F238E27FC236}">
                  <a16:creationId xmlns:a16="http://schemas.microsoft.com/office/drawing/2014/main" id="{27D77BA3-3060-1A07-246C-A4798B7EAA9C}"/>
                </a:ext>
              </a:extLst>
            </p:cNvPr>
            <p:cNvSpPr/>
            <p:nvPr/>
          </p:nvSpPr>
          <p:spPr>
            <a:xfrm>
              <a:off x="0" y="0"/>
              <a:ext cx="3858723" cy="609600"/>
            </a:xfrm>
            <a:custGeom>
              <a:avLst/>
              <a:gdLst/>
              <a:ahLst/>
              <a:cxnLst/>
              <a:rect l="l" t="t" r="r" b="b"/>
              <a:pathLst>
                <a:path w="3858723" h="609600">
                  <a:moveTo>
                    <a:pt x="203200" y="0"/>
                  </a:moveTo>
                  <a:lnTo>
                    <a:pt x="3858723" y="0"/>
                  </a:lnTo>
                  <a:lnTo>
                    <a:pt x="3655523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ABC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6" name="TextBox 4">
              <a:extLst>
                <a:ext uri="{FF2B5EF4-FFF2-40B4-BE49-F238E27FC236}">
                  <a16:creationId xmlns:a16="http://schemas.microsoft.com/office/drawing/2014/main" id="{619BEAB0-AC28-C568-F634-5AD5629339BD}"/>
                </a:ext>
              </a:extLst>
            </p:cNvPr>
            <p:cNvSpPr txBox="1"/>
            <p:nvPr/>
          </p:nvSpPr>
          <p:spPr>
            <a:xfrm>
              <a:off x="101600" y="-38100"/>
              <a:ext cx="3655523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5">
            <a:extLst>
              <a:ext uri="{FF2B5EF4-FFF2-40B4-BE49-F238E27FC236}">
                <a16:creationId xmlns:a16="http://schemas.microsoft.com/office/drawing/2014/main" id="{4D738972-C86D-0481-4475-2447C10D5445}"/>
              </a:ext>
            </a:extLst>
          </p:cNvPr>
          <p:cNvGrpSpPr/>
          <p:nvPr/>
        </p:nvGrpSpPr>
        <p:grpSpPr>
          <a:xfrm>
            <a:off x="4248521" y="-206214"/>
            <a:ext cx="1543050" cy="2520789"/>
            <a:chOff x="0" y="0"/>
            <a:chExt cx="406400" cy="663911"/>
          </a:xfrm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id="{6ABE2236-46A1-CAE6-DA54-9B6DE857CF37}"/>
                </a:ext>
              </a:extLst>
            </p:cNvPr>
            <p:cNvSpPr/>
            <p:nvPr/>
          </p:nvSpPr>
          <p:spPr>
            <a:xfrm>
              <a:off x="0" y="0"/>
              <a:ext cx="406400" cy="663911"/>
            </a:xfrm>
            <a:custGeom>
              <a:avLst/>
              <a:gdLst/>
              <a:ahLst/>
              <a:cxnLst/>
              <a:rect l="l" t="t" r="r" b="b"/>
              <a:pathLst>
                <a:path w="406400" h="663911">
                  <a:moveTo>
                    <a:pt x="203200" y="0"/>
                  </a:moveTo>
                  <a:lnTo>
                    <a:pt x="406400" y="0"/>
                  </a:lnTo>
                  <a:lnTo>
                    <a:pt x="203200" y="663911"/>
                  </a:lnTo>
                  <a:lnTo>
                    <a:pt x="0" y="66391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D1F8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9" name="TextBox 7">
              <a:extLst>
                <a:ext uri="{FF2B5EF4-FFF2-40B4-BE49-F238E27FC236}">
                  <a16:creationId xmlns:a16="http://schemas.microsoft.com/office/drawing/2014/main" id="{26F60EE3-8D72-78F8-0348-83A405CB3A88}"/>
                </a:ext>
              </a:extLst>
            </p:cNvPr>
            <p:cNvSpPr txBox="1"/>
            <p:nvPr/>
          </p:nvSpPr>
          <p:spPr>
            <a:xfrm>
              <a:off x="101600" y="-38100"/>
              <a:ext cx="203200" cy="7020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66F60E2-9290-2128-9B08-3CF1CB325739}"/>
              </a:ext>
            </a:extLst>
          </p:cNvPr>
          <p:cNvGrpSpPr/>
          <p:nvPr/>
        </p:nvGrpSpPr>
        <p:grpSpPr>
          <a:xfrm>
            <a:off x="3124200" y="6721036"/>
            <a:ext cx="3855712" cy="2903523"/>
            <a:chOff x="4020521" y="6760544"/>
            <a:chExt cx="3855712" cy="2903523"/>
          </a:xfrm>
        </p:grpSpPr>
        <p:sp>
          <p:nvSpPr>
            <p:cNvPr id="18" name="Freeform 18"/>
            <p:cNvSpPr/>
            <p:nvPr/>
          </p:nvSpPr>
          <p:spPr>
            <a:xfrm>
              <a:off x="4020521" y="6760544"/>
              <a:ext cx="3855712" cy="2019429"/>
            </a:xfrm>
            <a:custGeom>
              <a:avLst/>
              <a:gdLst/>
              <a:ahLst/>
              <a:cxnLst/>
              <a:rect l="l" t="t" r="r" b="b"/>
              <a:pathLst>
                <a:path w="3855712" h="2019429">
                  <a:moveTo>
                    <a:pt x="0" y="0"/>
                  </a:moveTo>
                  <a:lnTo>
                    <a:pt x="3855712" y="0"/>
                  </a:lnTo>
                  <a:lnTo>
                    <a:pt x="3855712" y="2019430"/>
                  </a:lnTo>
                  <a:lnTo>
                    <a:pt x="0" y="20194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4881687" y="9125458"/>
              <a:ext cx="2099965" cy="5386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28"/>
                </a:lnSpc>
                <a:spcBef>
                  <a:spcPct val="0"/>
                </a:spcBef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Baking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36E93E4-129E-D645-0E1B-A99A322F0478}"/>
              </a:ext>
            </a:extLst>
          </p:cNvPr>
          <p:cNvGrpSpPr/>
          <p:nvPr/>
        </p:nvGrpSpPr>
        <p:grpSpPr>
          <a:xfrm>
            <a:off x="13534217" y="2505996"/>
            <a:ext cx="2905632" cy="3253191"/>
            <a:chOff x="13534217" y="2797954"/>
            <a:chExt cx="2905632" cy="3253191"/>
          </a:xfrm>
        </p:grpSpPr>
        <p:sp>
          <p:nvSpPr>
            <p:cNvPr id="16" name="Freeform 16"/>
            <p:cNvSpPr/>
            <p:nvPr/>
          </p:nvSpPr>
          <p:spPr>
            <a:xfrm>
              <a:off x="13534217" y="2797954"/>
              <a:ext cx="2905632" cy="2571485"/>
            </a:xfrm>
            <a:custGeom>
              <a:avLst/>
              <a:gdLst/>
              <a:ahLst/>
              <a:cxnLst/>
              <a:rect l="l" t="t" r="r" b="b"/>
              <a:pathLst>
                <a:path w="2905632" h="2571485">
                  <a:moveTo>
                    <a:pt x="0" y="0"/>
                  </a:moveTo>
                  <a:lnTo>
                    <a:pt x="2905632" y="0"/>
                  </a:lnTo>
                  <a:lnTo>
                    <a:pt x="2905632" y="2571485"/>
                  </a:lnTo>
                  <a:lnTo>
                    <a:pt x="0" y="25714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3912274" y="5477205"/>
              <a:ext cx="2165926" cy="5739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86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Models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5BAC3F3-EF41-99AB-9E36-05D4DBABFD39}"/>
              </a:ext>
            </a:extLst>
          </p:cNvPr>
          <p:cNvGrpSpPr/>
          <p:nvPr/>
        </p:nvGrpSpPr>
        <p:grpSpPr>
          <a:xfrm>
            <a:off x="8464858" y="2751105"/>
            <a:ext cx="2712560" cy="3030854"/>
            <a:chOff x="8830931" y="3016250"/>
            <a:chExt cx="2712560" cy="3030854"/>
          </a:xfrm>
        </p:grpSpPr>
        <p:sp>
          <p:nvSpPr>
            <p:cNvPr id="15" name="Freeform 15"/>
            <p:cNvSpPr/>
            <p:nvPr/>
          </p:nvSpPr>
          <p:spPr>
            <a:xfrm>
              <a:off x="8976673" y="3016250"/>
              <a:ext cx="2469569" cy="2392395"/>
            </a:xfrm>
            <a:custGeom>
              <a:avLst/>
              <a:gdLst/>
              <a:ahLst/>
              <a:cxnLst/>
              <a:rect l="l" t="t" r="r" b="b"/>
              <a:pathLst>
                <a:path w="2712561" h="2627794">
                  <a:moveTo>
                    <a:pt x="0" y="0"/>
                  </a:moveTo>
                  <a:lnTo>
                    <a:pt x="2712562" y="0"/>
                  </a:lnTo>
                  <a:lnTo>
                    <a:pt x="2712562" y="2627794"/>
                  </a:lnTo>
                  <a:lnTo>
                    <a:pt x="0" y="26277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830931" y="5463546"/>
              <a:ext cx="2712560" cy="5835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763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Leaflets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0160970" y="495795"/>
            <a:ext cx="7264691" cy="1323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8600" b="1" dirty="0">
                <a:solidFill>
                  <a:srgbClr val="BAD405"/>
                </a:solidFill>
                <a:latin typeface="+mj-lt"/>
                <a:ea typeface="Agenda"/>
                <a:cs typeface="Agenda"/>
                <a:sym typeface="Agenda"/>
              </a:rPr>
              <a:t>Arts </a:t>
            </a:r>
            <a:r>
              <a:rPr lang="en-US" sz="8600" b="1" dirty="0">
                <a:solidFill>
                  <a:srgbClr val="FFFFFF"/>
                </a:solidFill>
                <a:latin typeface="+mj-lt"/>
                <a:ea typeface="Agenda"/>
                <a:cs typeface="Agenda"/>
                <a:sym typeface="Agenda"/>
              </a:rPr>
              <a:t>and</a:t>
            </a:r>
            <a:r>
              <a:rPr lang="en-US" sz="8600" b="1" dirty="0">
                <a:solidFill>
                  <a:srgbClr val="BAD405"/>
                </a:solidFill>
                <a:latin typeface="+mj-lt"/>
                <a:ea typeface="Agenda"/>
                <a:cs typeface="Agenda"/>
                <a:sym typeface="Agenda"/>
              </a:rPr>
              <a:t> Crafts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2D48D32-6DCD-3943-EADF-6FDCD8F6A51C}"/>
              </a:ext>
            </a:extLst>
          </p:cNvPr>
          <p:cNvGrpSpPr/>
          <p:nvPr/>
        </p:nvGrpSpPr>
        <p:grpSpPr>
          <a:xfrm>
            <a:off x="4027991" y="2799003"/>
            <a:ext cx="2054828" cy="2960991"/>
            <a:chOff x="4764157" y="3075727"/>
            <a:chExt cx="2054828" cy="2960991"/>
          </a:xfrm>
        </p:grpSpPr>
        <p:sp>
          <p:nvSpPr>
            <p:cNvPr id="14" name="Freeform 14"/>
            <p:cNvSpPr/>
            <p:nvPr/>
          </p:nvSpPr>
          <p:spPr>
            <a:xfrm>
              <a:off x="4861640" y="3075727"/>
              <a:ext cx="1858463" cy="2315842"/>
            </a:xfrm>
            <a:custGeom>
              <a:avLst/>
              <a:gdLst/>
              <a:ahLst/>
              <a:cxnLst/>
              <a:rect l="l" t="t" r="r" b="b"/>
              <a:pathLst>
                <a:path w="2066550" h="2575140">
                  <a:moveTo>
                    <a:pt x="0" y="0"/>
                  </a:moveTo>
                  <a:lnTo>
                    <a:pt x="2066550" y="0"/>
                  </a:lnTo>
                  <a:lnTo>
                    <a:pt x="2066550" y="2575140"/>
                  </a:lnTo>
                  <a:lnTo>
                    <a:pt x="0" y="25751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4764157" y="5491632"/>
              <a:ext cx="2054828" cy="54508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396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Posters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C22DFAB-03B3-6C09-0035-E33F70E75ED9}"/>
              </a:ext>
            </a:extLst>
          </p:cNvPr>
          <p:cNvGrpSpPr/>
          <p:nvPr/>
        </p:nvGrpSpPr>
        <p:grpSpPr>
          <a:xfrm>
            <a:off x="13057665" y="6659231"/>
            <a:ext cx="3858735" cy="2967781"/>
            <a:chOff x="13057665" y="6673972"/>
            <a:chExt cx="3858735" cy="2967781"/>
          </a:xfrm>
        </p:grpSpPr>
        <p:sp>
          <p:nvSpPr>
            <p:cNvPr id="19" name="Freeform 19"/>
            <p:cNvSpPr/>
            <p:nvPr/>
          </p:nvSpPr>
          <p:spPr>
            <a:xfrm>
              <a:off x="13057665" y="6673972"/>
              <a:ext cx="3858735" cy="2127128"/>
            </a:xfrm>
            <a:custGeom>
              <a:avLst/>
              <a:gdLst/>
              <a:ahLst/>
              <a:cxnLst/>
              <a:rect l="l" t="t" r="r" b="b"/>
              <a:pathLst>
                <a:path w="3858735" h="2127128">
                  <a:moveTo>
                    <a:pt x="0" y="0"/>
                  </a:moveTo>
                  <a:lnTo>
                    <a:pt x="3858736" y="0"/>
                  </a:lnTo>
                  <a:lnTo>
                    <a:pt x="3858736" y="2127128"/>
                  </a:lnTo>
                  <a:lnTo>
                    <a:pt x="0" y="21271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3880216" y="9103144"/>
              <a:ext cx="2230041" cy="5386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28"/>
                </a:lnSpc>
                <a:spcBef>
                  <a:spcPct val="0"/>
                </a:spcBef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Accessories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D455C14-8BED-051C-C3CE-21E01C5EB458}"/>
              </a:ext>
            </a:extLst>
          </p:cNvPr>
          <p:cNvGrpSpPr/>
          <p:nvPr/>
        </p:nvGrpSpPr>
        <p:grpSpPr>
          <a:xfrm>
            <a:off x="8602168" y="6541148"/>
            <a:ext cx="2833241" cy="3098159"/>
            <a:chOff x="8602168" y="6541148"/>
            <a:chExt cx="2833241" cy="3098159"/>
          </a:xfrm>
        </p:grpSpPr>
        <p:sp>
          <p:nvSpPr>
            <p:cNvPr id="17" name="Freeform 17"/>
            <p:cNvSpPr/>
            <p:nvPr/>
          </p:nvSpPr>
          <p:spPr>
            <a:xfrm>
              <a:off x="8782933" y="6541148"/>
              <a:ext cx="2266067" cy="2336152"/>
            </a:xfrm>
            <a:custGeom>
              <a:avLst/>
              <a:gdLst/>
              <a:ahLst/>
              <a:cxnLst/>
              <a:rect l="l" t="t" r="r" b="b"/>
              <a:pathLst>
                <a:path w="2484490" h="2561330">
                  <a:moveTo>
                    <a:pt x="0" y="0"/>
                  </a:moveTo>
                  <a:lnTo>
                    <a:pt x="2484489" y="0"/>
                  </a:lnTo>
                  <a:lnTo>
                    <a:pt x="2484489" y="2561330"/>
                  </a:lnTo>
                  <a:lnTo>
                    <a:pt x="0" y="25613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8602168" y="9100698"/>
              <a:ext cx="2833241" cy="5386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28"/>
                </a:lnSpc>
                <a:spcBef>
                  <a:spcPct val="0"/>
                </a:spcBef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Display boards</a:t>
              </a: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E9C9360C-139D-9D64-AD63-B6479A1FB8F8}"/>
              </a:ext>
            </a:extLst>
          </p:cNvPr>
          <p:cNvGrpSpPr/>
          <p:nvPr/>
        </p:nvGrpSpPr>
        <p:grpSpPr>
          <a:xfrm rot="-10800000">
            <a:off x="-1121741" y="-630916"/>
            <a:ext cx="3144354" cy="11548832"/>
            <a:chOff x="0" y="0"/>
            <a:chExt cx="828143" cy="3041668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343C1538-D874-C936-FD78-3DDB2DFE72C1}"/>
                </a:ext>
              </a:extLst>
            </p:cNvPr>
            <p:cNvSpPr/>
            <p:nvPr/>
          </p:nvSpPr>
          <p:spPr>
            <a:xfrm>
              <a:off x="0" y="0"/>
              <a:ext cx="828143" cy="3041668"/>
            </a:xfrm>
            <a:custGeom>
              <a:avLst/>
              <a:gdLst/>
              <a:ahLst/>
              <a:cxnLst/>
              <a:rect l="l" t="t" r="r" b="b"/>
              <a:pathLst>
                <a:path w="828143" h="3041668">
                  <a:moveTo>
                    <a:pt x="203200" y="0"/>
                  </a:moveTo>
                  <a:lnTo>
                    <a:pt x="828143" y="0"/>
                  </a:lnTo>
                  <a:lnTo>
                    <a:pt x="624943" y="3041668"/>
                  </a:lnTo>
                  <a:lnTo>
                    <a:pt x="0" y="304166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D1F8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E32A3EFD-9E42-282D-F3C6-3D30B9BC1FA8}"/>
                </a:ext>
              </a:extLst>
            </p:cNvPr>
            <p:cNvSpPr txBox="1"/>
            <p:nvPr/>
          </p:nvSpPr>
          <p:spPr>
            <a:xfrm>
              <a:off x="101600" y="-38100"/>
              <a:ext cx="624943" cy="3079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DBEB015B-D88B-1AB3-F1BB-AB57A07E9A36}"/>
              </a:ext>
            </a:extLst>
          </p:cNvPr>
          <p:cNvGrpSpPr/>
          <p:nvPr/>
        </p:nvGrpSpPr>
        <p:grpSpPr>
          <a:xfrm rot="-10800000">
            <a:off x="511363" y="-630916"/>
            <a:ext cx="1546036" cy="11548832"/>
            <a:chOff x="0" y="0"/>
            <a:chExt cx="407186" cy="3041668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24237C2D-795A-8B8C-BBA3-441A8658BE12}"/>
                </a:ext>
              </a:extLst>
            </p:cNvPr>
            <p:cNvSpPr/>
            <p:nvPr/>
          </p:nvSpPr>
          <p:spPr>
            <a:xfrm>
              <a:off x="0" y="0"/>
              <a:ext cx="407186" cy="3041668"/>
            </a:xfrm>
            <a:custGeom>
              <a:avLst/>
              <a:gdLst/>
              <a:ahLst/>
              <a:cxnLst/>
              <a:rect l="l" t="t" r="r" b="b"/>
              <a:pathLst>
                <a:path w="407186" h="3041668">
                  <a:moveTo>
                    <a:pt x="203200" y="0"/>
                  </a:moveTo>
                  <a:lnTo>
                    <a:pt x="407186" y="0"/>
                  </a:lnTo>
                  <a:lnTo>
                    <a:pt x="203986" y="3041668"/>
                  </a:lnTo>
                  <a:lnTo>
                    <a:pt x="0" y="304166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BAD405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10879085-C6FD-995D-11DB-7A277F9FC6C0}"/>
                </a:ext>
              </a:extLst>
            </p:cNvPr>
            <p:cNvSpPr txBox="1"/>
            <p:nvPr/>
          </p:nvSpPr>
          <p:spPr>
            <a:xfrm>
              <a:off x="101600" y="-38100"/>
              <a:ext cx="203986" cy="3079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2">
            <a:extLst>
              <a:ext uri="{FF2B5EF4-FFF2-40B4-BE49-F238E27FC236}">
                <a16:creationId xmlns:a16="http://schemas.microsoft.com/office/drawing/2014/main" id="{61ADDE46-9A0A-7137-EDF2-DEC0A5554BA5}"/>
              </a:ext>
            </a:extLst>
          </p:cNvPr>
          <p:cNvGrpSpPr/>
          <p:nvPr/>
        </p:nvGrpSpPr>
        <p:grpSpPr>
          <a:xfrm>
            <a:off x="4403634" y="0"/>
            <a:ext cx="14651090" cy="2314575"/>
            <a:chOff x="0" y="0"/>
            <a:chExt cx="3858723" cy="609600"/>
          </a:xfrm>
        </p:grpSpPr>
        <p:sp>
          <p:nvSpPr>
            <p:cNvPr id="37" name="Freeform 3">
              <a:extLst>
                <a:ext uri="{FF2B5EF4-FFF2-40B4-BE49-F238E27FC236}">
                  <a16:creationId xmlns:a16="http://schemas.microsoft.com/office/drawing/2014/main" id="{ED429ACB-1808-3602-A9A8-FD41FF1ACAEE}"/>
                </a:ext>
              </a:extLst>
            </p:cNvPr>
            <p:cNvSpPr/>
            <p:nvPr/>
          </p:nvSpPr>
          <p:spPr>
            <a:xfrm>
              <a:off x="0" y="0"/>
              <a:ext cx="3858723" cy="609600"/>
            </a:xfrm>
            <a:custGeom>
              <a:avLst/>
              <a:gdLst/>
              <a:ahLst/>
              <a:cxnLst/>
              <a:rect l="l" t="t" r="r" b="b"/>
              <a:pathLst>
                <a:path w="3858723" h="609600">
                  <a:moveTo>
                    <a:pt x="203200" y="0"/>
                  </a:moveTo>
                  <a:lnTo>
                    <a:pt x="3858723" y="0"/>
                  </a:lnTo>
                  <a:lnTo>
                    <a:pt x="3655523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ABC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4">
              <a:extLst>
                <a:ext uri="{FF2B5EF4-FFF2-40B4-BE49-F238E27FC236}">
                  <a16:creationId xmlns:a16="http://schemas.microsoft.com/office/drawing/2014/main" id="{4F81085E-F180-9DEF-3EA7-30272D05AA53}"/>
                </a:ext>
              </a:extLst>
            </p:cNvPr>
            <p:cNvSpPr txBox="1"/>
            <p:nvPr/>
          </p:nvSpPr>
          <p:spPr>
            <a:xfrm>
              <a:off x="101600" y="-38100"/>
              <a:ext cx="3655523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9" name="Group 5">
            <a:extLst>
              <a:ext uri="{FF2B5EF4-FFF2-40B4-BE49-F238E27FC236}">
                <a16:creationId xmlns:a16="http://schemas.microsoft.com/office/drawing/2014/main" id="{2E52D292-0AFD-EA15-5A10-EBBC0DC59A3F}"/>
              </a:ext>
            </a:extLst>
          </p:cNvPr>
          <p:cNvGrpSpPr/>
          <p:nvPr/>
        </p:nvGrpSpPr>
        <p:grpSpPr>
          <a:xfrm>
            <a:off x="4248521" y="-206214"/>
            <a:ext cx="1543050" cy="2520789"/>
            <a:chOff x="0" y="0"/>
            <a:chExt cx="406400" cy="663911"/>
          </a:xfrm>
        </p:grpSpPr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32A12532-76E0-D9C8-8277-EDD8728E8BE0}"/>
                </a:ext>
              </a:extLst>
            </p:cNvPr>
            <p:cNvSpPr/>
            <p:nvPr/>
          </p:nvSpPr>
          <p:spPr>
            <a:xfrm>
              <a:off x="0" y="0"/>
              <a:ext cx="406400" cy="663911"/>
            </a:xfrm>
            <a:custGeom>
              <a:avLst/>
              <a:gdLst/>
              <a:ahLst/>
              <a:cxnLst/>
              <a:rect l="l" t="t" r="r" b="b"/>
              <a:pathLst>
                <a:path w="406400" h="663911">
                  <a:moveTo>
                    <a:pt x="203200" y="0"/>
                  </a:moveTo>
                  <a:lnTo>
                    <a:pt x="406400" y="0"/>
                  </a:lnTo>
                  <a:lnTo>
                    <a:pt x="203200" y="663911"/>
                  </a:lnTo>
                  <a:lnTo>
                    <a:pt x="0" y="66391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D1F8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1" name="TextBox 7">
              <a:extLst>
                <a:ext uri="{FF2B5EF4-FFF2-40B4-BE49-F238E27FC236}">
                  <a16:creationId xmlns:a16="http://schemas.microsoft.com/office/drawing/2014/main" id="{70FAC488-EBFE-FE9B-207B-C5207DA0ED73}"/>
                </a:ext>
              </a:extLst>
            </p:cNvPr>
            <p:cNvSpPr txBox="1"/>
            <p:nvPr/>
          </p:nvSpPr>
          <p:spPr>
            <a:xfrm>
              <a:off x="101600" y="-38100"/>
              <a:ext cx="203200" cy="7020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10171B6-AF0E-D2B3-33AF-D3C873624A24}"/>
              </a:ext>
            </a:extLst>
          </p:cNvPr>
          <p:cNvGrpSpPr/>
          <p:nvPr/>
        </p:nvGrpSpPr>
        <p:grpSpPr>
          <a:xfrm>
            <a:off x="13807424" y="6514800"/>
            <a:ext cx="2800296" cy="3124500"/>
            <a:chOff x="13010955" y="6367573"/>
            <a:chExt cx="2800296" cy="3124500"/>
          </a:xfrm>
        </p:grpSpPr>
        <p:sp>
          <p:nvSpPr>
            <p:cNvPr id="15" name="Freeform 15"/>
            <p:cNvSpPr/>
            <p:nvPr/>
          </p:nvSpPr>
          <p:spPr>
            <a:xfrm>
              <a:off x="13010956" y="6367573"/>
              <a:ext cx="2800295" cy="2075718"/>
            </a:xfrm>
            <a:custGeom>
              <a:avLst/>
              <a:gdLst/>
              <a:ahLst/>
              <a:cxnLst/>
              <a:rect l="l" t="t" r="r" b="b"/>
              <a:pathLst>
                <a:path w="3733727" h="2767625">
                  <a:moveTo>
                    <a:pt x="0" y="0"/>
                  </a:moveTo>
                  <a:lnTo>
                    <a:pt x="3733727" y="0"/>
                  </a:lnTo>
                  <a:lnTo>
                    <a:pt x="3733727" y="2767625"/>
                  </a:lnTo>
                  <a:lnTo>
                    <a:pt x="0" y="2767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3010955" y="8886446"/>
              <a:ext cx="2800295" cy="60562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894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Games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8EDAE94-49E6-55B4-CFED-D20D45116F52}"/>
              </a:ext>
            </a:extLst>
          </p:cNvPr>
          <p:cNvGrpSpPr/>
          <p:nvPr/>
        </p:nvGrpSpPr>
        <p:grpSpPr>
          <a:xfrm>
            <a:off x="3930913" y="7036257"/>
            <a:ext cx="2478967" cy="2603043"/>
            <a:chOff x="3947218" y="6868456"/>
            <a:chExt cx="2478967" cy="2603043"/>
          </a:xfrm>
        </p:grpSpPr>
        <p:sp>
          <p:nvSpPr>
            <p:cNvPr id="19" name="Freeform 19"/>
            <p:cNvSpPr/>
            <p:nvPr/>
          </p:nvSpPr>
          <p:spPr>
            <a:xfrm>
              <a:off x="3947218" y="6868456"/>
              <a:ext cx="2394449" cy="1768975"/>
            </a:xfrm>
            <a:custGeom>
              <a:avLst/>
              <a:gdLst/>
              <a:ahLst/>
              <a:cxnLst/>
              <a:rect l="l" t="t" r="r" b="b"/>
              <a:pathLst>
                <a:path w="3192598" h="2358634">
                  <a:moveTo>
                    <a:pt x="0" y="0"/>
                  </a:moveTo>
                  <a:lnTo>
                    <a:pt x="3192598" y="0"/>
                  </a:lnTo>
                  <a:lnTo>
                    <a:pt x="3192598" y="2358634"/>
                  </a:lnTo>
                  <a:lnTo>
                    <a:pt x="0" y="23586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7611" b="-7611"/>
              </a:stretch>
            </a:blipFill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947218" y="8881914"/>
              <a:ext cx="2478967" cy="58958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763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Challenges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CD67E76-1AA0-385D-F6A8-45F8916BE2F5}"/>
              </a:ext>
            </a:extLst>
          </p:cNvPr>
          <p:cNvGrpSpPr/>
          <p:nvPr/>
        </p:nvGrpSpPr>
        <p:grpSpPr>
          <a:xfrm>
            <a:off x="8731025" y="3157874"/>
            <a:ext cx="2818494" cy="2617104"/>
            <a:chOff x="8266272" y="2990073"/>
            <a:chExt cx="2818494" cy="2617104"/>
          </a:xfrm>
        </p:grpSpPr>
        <p:sp>
          <p:nvSpPr>
            <p:cNvPr id="22" name="Freeform 22"/>
            <p:cNvSpPr/>
            <p:nvPr/>
          </p:nvSpPr>
          <p:spPr>
            <a:xfrm>
              <a:off x="8266272" y="2990073"/>
              <a:ext cx="2818494" cy="1824975"/>
            </a:xfrm>
            <a:custGeom>
              <a:avLst/>
              <a:gdLst/>
              <a:ahLst/>
              <a:cxnLst/>
              <a:rect l="l" t="t" r="r" b="b"/>
              <a:pathLst>
                <a:path w="3757992" h="2433300">
                  <a:moveTo>
                    <a:pt x="0" y="0"/>
                  </a:moveTo>
                  <a:lnTo>
                    <a:pt x="3757992" y="0"/>
                  </a:lnTo>
                  <a:lnTo>
                    <a:pt x="3757992" y="2433300"/>
                  </a:lnTo>
                  <a:lnTo>
                    <a:pt x="0" y="2433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3" name="TextBox 23"/>
            <p:cNvSpPr txBox="1">
              <a:spLocks/>
            </p:cNvSpPr>
            <p:nvPr/>
          </p:nvSpPr>
          <p:spPr>
            <a:xfrm>
              <a:off x="8266273" y="5062091"/>
              <a:ext cx="2818493" cy="54508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396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Quiz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696A099-EFC3-F969-3E1E-A1F8861A5882}"/>
              </a:ext>
            </a:extLst>
          </p:cNvPr>
          <p:cNvGrpSpPr/>
          <p:nvPr/>
        </p:nvGrpSpPr>
        <p:grpSpPr>
          <a:xfrm>
            <a:off x="13422544" y="3236723"/>
            <a:ext cx="3570056" cy="2552682"/>
            <a:chOff x="12241194" y="3068922"/>
            <a:chExt cx="3570056" cy="2552682"/>
          </a:xfrm>
        </p:grpSpPr>
        <p:sp>
          <p:nvSpPr>
            <p:cNvPr id="25" name="Freeform 25"/>
            <p:cNvSpPr/>
            <p:nvPr/>
          </p:nvSpPr>
          <p:spPr>
            <a:xfrm>
              <a:off x="12241194" y="3068922"/>
              <a:ext cx="3570056" cy="1789491"/>
            </a:xfrm>
            <a:custGeom>
              <a:avLst/>
              <a:gdLst/>
              <a:ahLst/>
              <a:cxnLst/>
              <a:rect l="l" t="t" r="r" b="b"/>
              <a:pathLst>
                <a:path w="3570056" h="1789491">
                  <a:moveTo>
                    <a:pt x="0" y="0"/>
                  </a:moveTo>
                  <a:lnTo>
                    <a:pt x="3570057" y="0"/>
                  </a:lnTo>
                  <a:lnTo>
                    <a:pt x="3570057" y="1789490"/>
                  </a:lnTo>
                  <a:lnTo>
                    <a:pt x="0" y="17894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2280656" y="5047664"/>
              <a:ext cx="3491132" cy="57394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686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Hands up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5415931" y="499964"/>
            <a:ext cx="12009730" cy="1323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8600" b="1" dirty="0">
                <a:solidFill>
                  <a:srgbClr val="BAD405"/>
                </a:solidFill>
                <a:latin typeface="+mj-lt"/>
                <a:ea typeface="Agenda"/>
                <a:cs typeface="Agenda"/>
                <a:sym typeface="Agenda"/>
              </a:rPr>
              <a:t>Activities </a:t>
            </a:r>
            <a:r>
              <a:rPr lang="en-US" sz="8600" b="1" dirty="0">
                <a:solidFill>
                  <a:srgbClr val="FFFFFF"/>
                </a:solidFill>
                <a:latin typeface="+mj-lt"/>
                <a:ea typeface="Agenda"/>
                <a:cs typeface="Agenda"/>
                <a:sym typeface="Agenda"/>
              </a:rPr>
              <a:t>with</a:t>
            </a:r>
            <a:r>
              <a:rPr lang="en-US" sz="8600" b="1" dirty="0">
                <a:solidFill>
                  <a:srgbClr val="BAD405"/>
                </a:solidFill>
                <a:latin typeface="+mj-lt"/>
                <a:ea typeface="Agenda"/>
                <a:cs typeface="Agenda"/>
                <a:sym typeface="Agenda"/>
              </a:rPr>
              <a:t> Audiences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7AECA0B-CEF3-4064-3558-9DFC625C9255}"/>
              </a:ext>
            </a:extLst>
          </p:cNvPr>
          <p:cNvGrpSpPr/>
          <p:nvPr/>
        </p:nvGrpSpPr>
        <p:grpSpPr>
          <a:xfrm>
            <a:off x="8127452" y="6522257"/>
            <a:ext cx="3962400" cy="3091554"/>
            <a:chOff x="7694319" y="6354456"/>
            <a:chExt cx="3962400" cy="3091554"/>
          </a:xfrm>
        </p:grpSpPr>
        <p:sp>
          <p:nvSpPr>
            <p:cNvPr id="17" name="Freeform 17"/>
            <p:cNvSpPr/>
            <p:nvPr/>
          </p:nvSpPr>
          <p:spPr>
            <a:xfrm>
              <a:off x="8038200" y="6354456"/>
              <a:ext cx="3274639" cy="2419139"/>
            </a:xfrm>
            <a:custGeom>
              <a:avLst/>
              <a:gdLst/>
              <a:ahLst/>
              <a:cxnLst/>
              <a:rect l="l" t="t" r="r" b="b"/>
              <a:pathLst>
                <a:path w="3274639" h="2419139">
                  <a:moveTo>
                    <a:pt x="0" y="0"/>
                  </a:moveTo>
                  <a:lnTo>
                    <a:pt x="3274638" y="0"/>
                  </a:lnTo>
                  <a:lnTo>
                    <a:pt x="3274638" y="2419139"/>
                  </a:lnTo>
                  <a:lnTo>
                    <a:pt x="0" y="2419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7694319" y="8907401"/>
              <a:ext cx="3962400" cy="53860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228"/>
                </a:lnSpc>
                <a:spcBef>
                  <a:spcPct val="0"/>
                </a:spcBef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Live demonstrations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357AAE8-B46C-2198-4783-029120C09107}"/>
              </a:ext>
            </a:extLst>
          </p:cNvPr>
          <p:cNvGrpSpPr/>
          <p:nvPr/>
        </p:nvGrpSpPr>
        <p:grpSpPr>
          <a:xfrm>
            <a:off x="3699623" y="3001037"/>
            <a:ext cx="3158377" cy="2767464"/>
            <a:chOff x="3318623" y="2833236"/>
            <a:chExt cx="3158377" cy="2767464"/>
          </a:xfrm>
        </p:grpSpPr>
        <p:sp>
          <p:nvSpPr>
            <p:cNvPr id="24" name="Freeform 24"/>
            <p:cNvSpPr/>
            <p:nvPr/>
          </p:nvSpPr>
          <p:spPr>
            <a:xfrm>
              <a:off x="3318623" y="2833236"/>
              <a:ext cx="3158377" cy="2065629"/>
            </a:xfrm>
            <a:custGeom>
              <a:avLst/>
              <a:gdLst/>
              <a:ahLst/>
              <a:cxnLst/>
              <a:rect l="l" t="t" r="r" b="b"/>
              <a:pathLst>
                <a:path w="3158377" h="2065629">
                  <a:moveTo>
                    <a:pt x="0" y="0"/>
                  </a:moveTo>
                  <a:lnTo>
                    <a:pt x="3158377" y="0"/>
                  </a:lnTo>
                  <a:lnTo>
                    <a:pt x="3158377" y="2065629"/>
                  </a:lnTo>
                  <a:lnTo>
                    <a:pt x="0" y="20656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3318623" y="5062091"/>
              <a:ext cx="3158377" cy="53860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228"/>
                </a:lnSpc>
                <a:spcBef>
                  <a:spcPct val="0"/>
                </a:spcBef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Movement</a:t>
              </a:r>
            </a:p>
          </p:txBody>
        </p:sp>
      </p:grpSp>
      <p:grpSp>
        <p:nvGrpSpPr>
          <p:cNvPr id="2" name="Group 8">
            <a:extLst>
              <a:ext uri="{FF2B5EF4-FFF2-40B4-BE49-F238E27FC236}">
                <a16:creationId xmlns:a16="http://schemas.microsoft.com/office/drawing/2014/main" id="{85D1F863-62BE-CA15-1507-02FE7D8FFB6C}"/>
              </a:ext>
            </a:extLst>
          </p:cNvPr>
          <p:cNvGrpSpPr/>
          <p:nvPr/>
        </p:nvGrpSpPr>
        <p:grpSpPr>
          <a:xfrm rot="-10800000">
            <a:off x="-1121741" y="-630916"/>
            <a:ext cx="3144354" cy="11548832"/>
            <a:chOff x="0" y="0"/>
            <a:chExt cx="828143" cy="3041668"/>
          </a:xfrm>
        </p:grpSpPr>
        <p:sp>
          <p:nvSpPr>
            <p:cNvPr id="3" name="Freeform 9">
              <a:extLst>
                <a:ext uri="{FF2B5EF4-FFF2-40B4-BE49-F238E27FC236}">
                  <a16:creationId xmlns:a16="http://schemas.microsoft.com/office/drawing/2014/main" id="{B7BCDCB3-6616-4F53-A717-DCFE95A435BF}"/>
                </a:ext>
              </a:extLst>
            </p:cNvPr>
            <p:cNvSpPr/>
            <p:nvPr/>
          </p:nvSpPr>
          <p:spPr>
            <a:xfrm>
              <a:off x="0" y="0"/>
              <a:ext cx="828143" cy="3041668"/>
            </a:xfrm>
            <a:custGeom>
              <a:avLst/>
              <a:gdLst/>
              <a:ahLst/>
              <a:cxnLst/>
              <a:rect l="l" t="t" r="r" b="b"/>
              <a:pathLst>
                <a:path w="828143" h="3041668">
                  <a:moveTo>
                    <a:pt x="203200" y="0"/>
                  </a:moveTo>
                  <a:lnTo>
                    <a:pt x="828143" y="0"/>
                  </a:lnTo>
                  <a:lnTo>
                    <a:pt x="624943" y="3041668"/>
                  </a:lnTo>
                  <a:lnTo>
                    <a:pt x="0" y="304166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D1F8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10">
              <a:extLst>
                <a:ext uri="{FF2B5EF4-FFF2-40B4-BE49-F238E27FC236}">
                  <a16:creationId xmlns:a16="http://schemas.microsoft.com/office/drawing/2014/main" id="{088B2845-DD09-8E31-493C-6311E3AFBD1B}"/>
                </a:ext>
              </a:extLst>
            </p:cNvPr>
            <p:cNvSpPr txBox="1"/>
            <p:nvPr/>
          </p:nvSpPr>
          <p:spPr>
            <a:xfrm>
              <a:off x="101600" y="-38100"/>
              <a:ext cx="624943" cy="3079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11">
            <a:extLst>
              <a:ext uri="{FF2B5EF4-FFF2-40B4-BE49-F238E27FC236}">
                <a16:creationId xmlns:a16="http://schemas.microsoft.com/office/drawing/2014/main" id="{58510CF4-6B65-4F68-82E8-4DE1928842DA}"/>
              </a:ext>
            </a:extLst>
          </p:cNvPr>
          <p:cNvGrpSpPr/>
          <p:nvPr/>
        </p:nvGrpSpPr>
        <p:grpSpPr>
          <a:xfrm rot="-10800000">
            <a:off x="511363" y="-630916"/>
            <a:ext cx="1546036" cy="11548832"/>
            <a:chOff x="0" y="0"/>
            <a:chExt cx="407186" cy="3041668"/>
          </a:xfrm>
        </p:grpSpPr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92248AF2-BEC4-0BF8-687E-E0B37176A179}"/>
                </a:ext>
              </a:extLst>
            </p:cNvPr>
            <p:cNvSpPr/>
            <p:nvPr/>
          </p:nvSpPr>
          <p:spPr>
            <a:xfrm>
              <a:off x="0" y="0"/>
              <a:ext cx="407186" cy="3041668"/>
            </a:xfrm>
            <a:custGeom>
              <a:avLst/>
              <a:gdLst/>
              <a:ahLst/>
              <a:cxnLst/>
              <a:rect l="l" t="t" r="r" b="b"/>
              <a:pathLst>
                <a:path w="407186" h="3041668">
                  <a:moveTo>
                    <a:pt x="203200" y="0"/>
                  </a:moveTo>
                  <a:lnTo>
                    <a:pt x="407186" y="0"/>
                  </a:lnTo>
                  <a:lnTo>
                    <a:pt x="203986" y="3041668"/>
                  </a:lnTo>
                  <a:lnTo>
                    <a:pt x="0" y="304166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BAD405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13">
              <a:extLst>
                <a:ext uri="{FF2B5EF4-FFF2-40B4-BE49-F238E27FC236}">
                  <a16:creationId xmlns:a16="http://schemas.microsoft.com/office/drawing/2014/main" id="{63E6BD14-6FBC-252F-17E6-9FB6D7C7AE59}"/>
                </a:ext>
              </a:extLst>
            </p:cNvPr>
            <p:cNvSpPr txBox="1"/>
            <p:nvPr/>
          </p:nvSpPr>
          <p:spPr>
            <a:xfrm>
              <a:off x="101600" y="-38100"/>
              <a:ext cx="203986" cy="3079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2">
            <a:extLst>
              <a:ext uri="{FF2B5EF4-FFF2-40B4-BE49-F238E27FC236}">
                <a16:creationId xmlns:a16="http://schemas.microsoft.com/office/drawing/2014/main" id="{ABEAC244-E39A-A3CB-148D-F0644C6D7356}"/>
              </a:ext>
            </a:extLst>
          </p:cNvPr>
          <p:cNvGrpSpPr/>
          <p:nvPr/>
        </p:nvGrpSpPr>
        <p:grpSpPr>
          <a:xfrm>
            <a:off x="4403634" y="0"/>
            <a:ext cx="14651090" cy="2314575"/>
            <a:chOff x="0" y="0"/>
            <a:chExt cx="3858723" cy="609600"/>
          </a:xfrm>
        </p:grpSpPr>
        <p:sp>
          <p:nvSpPr>
            <p:cNvPr id="34" name="Freeform 3">
              <a:extLst>
                <a:ext uri="{FF2B5EF4-FFF2-40B4-BE49-F238E27FC236}">
                  <a16:creationId xmlns:a16="http://schemas.microsoft.com/office/drawing/2014/main" id="{1EC075D3-1699-22E4-02E2-F10F37DC555E}"/>
                </a:ext>
              </a:extLst>
            </p:cNvPr>
            <p:cNvSpPr/>
            <p:nvPr/>
          </p:nvSpPr>
          <p:spPr>
            <a:xfrm>
              <a:off x="0" y="0"/>
              <a:ext cx="3858723" cy="609600"/>
            </a:xfrm>
            <a:custGeom>
              <a:avLst/>
              <a:gdLst/>
              <a:ahLst/>
              <a:cxnLst/>
              <a:rect l="l" t="t" r="r" b="b"/>
              <a:pathLst>
                <a:path w="3858723" h="609600">
                  <a:moveTo>
                    <a:pt x="203200" y="0"/>
                  </a:moveTo>
                  <a:lnTo>
                    <a:pt x="3858723" y="0"/>
                  </a:lnTo>
                  <a:lnTo>
                    <a:pt x="3655523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ABC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4">
              <a:extLst>
                <a:ext uri="{FF2B5EF4-FFF2-40B4-BE49-F238E27FC236}">
                  <a16:creationId xmlns:a16="http://schemas.microsoft.com/office/drawing/2014/main" id="{8659C0DD-835F-177F-7C3A-1591EE2197E4}"/>
                </a:ext>
              </a:extLst>
            </p:cNvPr>
            <p:cNvSpPr txBox="1"/>
            <p:nvPr/>
          </p:nvSpPr>
          <p:spPr>
            <a:xfrm>
              <a:off x="101600" y="-38100"/>
              <a:ext cx="3655523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6" name="Group 5">
            <a:extLst>
              <a:ext uri="{FF2B5EF4-FFF2-40B4-BE49-F238E27FC236}">
                <a16:creationId xmlns:a16="http://schemas.microsoft.com/office/drawing/2014/main" id="{2DCDAD69-624A-57A6-62CA-863467B60F36}"/>
              </a:ext>
            </a:extLst>
          </p:cNvPr>
          <p:cNvGrpSpPr/>
          <p:nvPr/>
        </p:nvGrpSpPr>
        <p:grpSpPr>
          <a:xfrm>
            <a:off x="4248521" y="-206214"/>
            <a:ext cx="1543050" cy="2520789"/>
            <a:chOff x="0" y="0"/>
            <a:chExt cx="406400" cy="663911"/>
          </a:xfrm>
        </p:grpSpPr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29D35342-D03E-B319-83C3-D8A84383ECE2}"/>
                </a:ext>
              </a:extLst>
            </p:cNvPr>
            <p:cNvSpPr/>
            <p:nvPr/>
          </p:nvSpPr>
          <p:spPr>
            <a:xfrm>
              <a:off x="0" y="0"/>
              <a:ext cx="406400" cy="663911"/>
            </a:xfrm>
            <a:custGeom>
              <a:avLst/>
              <a:gdLst/>
              <a:ahLst/>
              <a:cxnLst/>
              <a:rect l="l" t="t" r="r" b="b"/>
              <a:pathLst>
                <a:path w="406400" h="663911">
                  <a:moveTo>
                    <a:pt x="203200" y="0"/>
                  </a:moveTo>
                  <a:lnTo>
                    <a:pt x="406400" y="0"/>
                  </a:lnTo>
                  <a:lnTo>
                    <a:pt x="203200" y="663911"/>
                  </a:lnTo>
                  <a:lnTo>
                    <a:pt x="0" y="66391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D1F8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7">
              <a:extLst>
                <a:ext uri="{FF2B5EF4-FFF2-40B4-BE49-F238E27FC236}">
                  <a16:creationId xmlns:a16="http://schemas.microsoft.com/office/drawing/2014/main" id="{CE6B23D9-1788-78A2-AA1A-F0943B4C3829}"/>
                </a:ext>
              </a:extLst>
            </p:cNvPr>
            <p:cNvSpPr txBox="1"/>
            <p:nvPr/>
          </p:nvSpPr>
          <p:spPr>
            <a:xfrm>
              <a:off x="101600" y="-38100"/>
              <a:ext cx="203200" cy="7020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A468D9E-1C2F-B12D-17FE-927C71307DBC}"/>
              </a:ext>
            </a:extLst>
          </p:cNvPr>
          <p:cNvGrpSpPr/>
          <p:nvPr/>
        </p:nvGrpSpPr>
        <p:grpSpPr>
          <a:xfrm>
            <a:off x="14173200" y="6480434"/>
            <a:ext cx="2386714" cy="3161228"/>
            <a:chOff x="12990951" y="6525102"/>
            <a:chExt cx="2386714" cy="3161228"/>
          </a:xfrm>
        </p:grpSpPr>
        <p:sp>
          <p:nvSpPr>
            <p:cNvPr id="17" name="Freeform 17"/>
            <p:cNvSpPr/>
            <p:nvPr/>
          </p:nvSpPr>
          <p:spPr>
            <a:xfrm>
              <a:off x="12990952" y="6525102"/>
              <a:ext cx="2386713" cy="2444777"/>
            </a:xfrm>
            <a:custGeom>
              <a:avLst/>
              <a:gdLst/>
              <a:ahLst/>
              <a:cxnLst/>
              <a:rect l="l" t="t" r="r" b="b"/>
              <a:pathLst>
                <a:path w="2386713" h="2444777">
                  <a:moveTo>
                    <a:pt x="0" y="0"/>
                  </a:moveTo>
                  <a:lnTo>
                    <a:pt x="2386713" y="0"/>
                  </a:lnTo>
                  <a:lnTo>
                    <a:pt x="2386713" y="2444777"/>
                  </a:lnTo>
                  <a:lnTo>
                    <a:pt x="0" y="24447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2990951" y="9147721"/>
              <a:ext cx="2386713" cy="53860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222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Puppetry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E91CEE4-E93E-B15D-E843-1ADD5DCB884C}"/>
              </a:ext>
            </a:extLst>
          </p:cNvPr>
          <p:cNvGrpSpPr/>
          <p:nvPr/>
        </p:nvGrpSpPr>
        <p:grpSpPr>
          <a:xfrm>
            <a:off x="4430058" y="6319020"/>
            <a:ext cx="1951502" cy="3322642"/>
            <a:chOff x="4114800" y="6340806"/>
            <a:chExt cx="1951502" cy="3322642"/>
          </a:xfrm>
        </p:grpSpPr>
        <p:sp>
          <p:nvSpPr>
            <p:cNvPr id="19" name="Freeform 19"/>
            <p:cNvSpPr/>
            <p:nvPr/>
          </p:nvSpPr>
          <p:spPr>
            <a:xfrm>
              <a:off x="4238150" y="6340806"/>
              <a:ext cx="1680594" cy="2678238"/>
            </a:xfrm>
            <a:custGeom>
              <a:avLst/>
              <a:gdLst/>
              <a:ahLst/>
              <a:cxnLst/>
              <a:rect l="l" t="t" r="r" b="b"/>
              <a:pathLst>
                <a:path w="1680594" h="2678238">
                  <a:moveTo>
                    <a:pt x="0" y="0"/>
                  </a:moveTo>
                  <a:lnTo>
                    <a:pt x="1680594" y="0"/>
                  </a:lnTo>
                  <a:lnTo>
                    <a:pt x="1680594" y="2678238"/>
                  </a:lnTo>
                  <a:lnTo>
                    <a:pt x="0" y="26782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4114800" y="9124839"/>
              <a:ext cx="1951502" cy="53860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228"/>
                </a:lnSpc>
                <a:spcBef>
                  <a:spcPct val="0"/>
                </a:spcBef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Costumes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58C4A64-3BD0-16BC-9D50-EE44BCB3CF86}"/>
              </a:ext>
            </a:extLst>
          </p:cNvPr>
          <p:cNvGrpSpPr/>
          <p:nvPr/>
        </p:nvGrpSpPr>
        <p:grpSpPr>
          <a:xfrm>
            <a:off x="9165147" y="2950029"/>
            <a:ext cx="2635563" cy="2816322"/>
            <a:chOff x="8196547" y="3035508"/>
            <a:chExt cx="2635563" cy="2816322"/>
          </a:xfrm>
        </p:grpSpPr>
        <p:sp>
          <p:nvSpPr>
            <p:cNvPr id="15" name="Freeform 15"/>
            <p:cNvSpPr/>
            <p:nvPr/>
          </p:nvSpPr>
          <p:spPr>
            <a:xfrm>
              <a:off x="8196547" y="3035508"/>
              <a:ext cx="2635563" cy="1910783"/>
            </a:xfrm>
            <a:custGeom>
              <a:avLst/>
              <a:gdLst/>
              <a:ahLst/>
              <a:cxnLst/>
              <a:rect l="l" t="t" r="r" b="b"/>
              <a:pathLst>
                <a:path w="2635563" h="1910783">
                  <a:moveTo>
                    <a:pt x="0" y="0"/>
                  </a:moveTo>
                  <a:lnTo>
                    <a:pt x="2635563" y="0"/>
                  </a:lnTo>
                  <a:lnTo>
                    <a:pt x="2635563" y="1910783"/>
                  </a:lnTo>
                  <a:lnTo>
                    <a:pt x="0" y="19107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196548" y="5268272"/>
              <a:ext cx="2635562" cy="5835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763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Poems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ADFA876-748A-308B-29C8-5737FAA8EBE9}"/>
              </a:ext>
            </a:extLst>
          </p:cNvPr>
          <p:cNvGrpSpPr/>
          <p:nvPr/>
        </p:nvGrpSpPr>
        <p:grpSpPr>
          <a:xfrm>
            <a:off x="4059032" y="2721429"/>
            <a:ext cx="2693554" cy="3028993"/>
            <a:chOff x="3731670" y="2851189"/>
            <a:chExt cx="2693554" cy="3028993"/>
          </a:xfrm>
        </p:grpSpPr>
        <p:sp>
          <p:nvSpPr>
            <p:cNvPr id="14" name="Freeform 14"/>
            <p:cNvSpPr/>
            <p:nvPr/>
          </p:nvSpPr>
          <p:spPr>
            <a:xfrm>
              <a:off x="3731670" y="2851189"/>
              <a:ext cx="2693554" cy="2279420"/>
            </a:xfrm>
            <a:custGeom>
              <a:avLst/>
              <a:gdLst/>
              <a:ahLst/>
              <a:cxnLst/>
              <a:rect l="l" t="t" r="r" b="b"/>
              <a:pathLst>
                <a:path w="2693554" h="2279420">
                  <a:moveTo>
                    <a:pt x="0" y="0"/>
                  </a:moveTo>
                  <a:lnTo>
                    <a:pt x="2693555" y="0"/>
                  </a:lnTo>
                  <a:lnTo>
                    <a:pt x="2693555" y="2279421"/>
                  </a:lnTo>
                  <a:lnTo>
                    <a:pt x="0" y="2279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3731670" y="5335096"/>
              <a:ext cx="2693554" cy="54508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396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Dance</a:t>
              </a: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9908427" y="495567"/>
            <a:ext cx="7517234" cy="1323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8600" b="1" dirty="0">
                <a:solidFill>
                  <a:srgbClr val="BAD405"/>
                </a:solidFill>
                <a:latin typeface="+mj-lt"/>
                <a:ea typeface="Agenda"/>
                <a:cs typeface="Agenda"/>
                <a:sym typeface="Agenda"/>
              </a:rPr>
              <a:t>Bring </a:t>
            </a:r>
            <a:r>
              <a:rPr lang="en-US" sz="8600" b="1" dirty="0">
                <a:solidFill>
                  <a:srgbClr val="FFFFFF"/>
                </a:solidFill>
                <a:latin typeface="+mj-lt"/>
                <a:ea typeface="Agenda"/>
                <a:cs typeface="Agenda"/>
                <a:sym typeface="Agenda"/>
              </a:rPr>
              <a:t>the </a:t>
            </a:r>
            <a:r>
              <a:rPr lang="en-US" sz="8600" b="1" dirty="0">
                <a:solidFill>
                  <a:srgbClr val="BAD405"/>
                </a:solidFill>
                <a:latin typeface="+mj-lt"/>
                <a:ea typeface="Agenda"/>
                <a:cs typeface="Agenda"/>
                <a:sym typeface="Agenda"/>
              </a:rPr>
              <a:t>Drama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3CBB159-C6FC-4B60-913A-F28296B666FC}"/>
              </a:ext>
            </a:extLst>
          </p:cNvPr>
          <p:cNvGrpSpPr/>
          <p:nvPr/>
        </p:nvGrpSpPr>
        <p:grpSpPr>
          <a:xfrm>
            <a:off x="9370187" y="6423366"/>
            <a:ext cx="1814386" cy="3203747"/>
            <a:chOff x="8534400" y="6475937"/>
            <a:chExt cx="1814386" cy="3203747"/>
          </a:xfrm>
        </p:grpSpPr>
        <p:sp>
          <p:nvSpPr>
            <p:cNvPr id="18" name="Freeform 18"/>
            <p:cNvSpPr/>
            <p:nvPr/>
          </p:nvSpPr>
          <p:spPr>
            <a:xfrm>
              <a:off x="8679872" y="6475937"/>
              <a:ext cx="1668914" cy="2543107"/>
            </a:xfrm>
            <a:custGeom>
              <a:avLst/>
              <a:gdLst/>
              <a:ahLst/>
              <a:cxnLst/>
              <a:rect l="l" t="t" r="r" b="b"/>
              <a:pathLst>
                <a:path w="1668914" h="2543107">
                  <a:moveTo>
                    <a:pt x="0" y="0"/>
                  </a:moveTo>
                  <a:lnTo>
                    <a:pt x="1668913" y="0"/>
                  </a:lnTo>
                  <a:lnTo>
                    <a:pt x="1668913" y="2543107"/>
                  </a:lnTo>
                  <a:lnTo>
                    <a:pt x="0" y="25431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8534400" y="9141075"/>
              <a:ext cx="1668914" cy="53860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228"/>
                </a:lnSpc>
                <a:spcBef>
                  <a:spcPct val="0"/>
                </a:spcBef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Acting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E4C0B75-C47B-96E6-D9A2-63913CCFECBD}"/>
              </a:ext>
            </a:extLst>
          </p:cNvPr>
          <p:cNvGrpSpPr/>
          <p:nvPr/>
        </p:nvGrpSpPr>
        <p:grpSpPr>
          <a:xfrm>
            <a:off x="14213272" y="2830287"/>
            <a:ext cx="2386713" cy="2928585"/>
            <a:chOff x="13278981" y="2874673"/>
            <a:chExt cx="2386713" cy="2928585"/>
          </a:xfrm>
        </p:grpSpPr>
        <p:sp>
          <p:nvSpPr>
            <p:cNvPr id="16" name="Freeform 16"/>
            <p:cNvSpPr/>
            <p:nvPr/>
          </p:nvSpPr>
          <p:spPr>
            <a:xfrm>
              <a:off x="13278981" y="2874673"/>
              <a:ext cx="2306571" cy="2268827"/>
            </a:xfrm>
            <a:custGeom>
              <a:avLst/>
              <a:gdLst/>
              <a:ahLst/>
              <a:cxnLst/>
              <a:rect l="l" t="t" r="r" b="b"/>
              <a:pathLst>
                <a:path w="2306571" h="2268827">
                  <a:moveTo>
                    <a:pt x="0" y="0"/>
                  </a:moveTo>
                  <a:lnTo>
                    <a:pt x="2306571" y="0"/>
                  </a:lnTo>
                  <a:lnTo>
                    <a:pt x="2306571" y="2268827"/>
                  </a:lnTo>
                  <a:lnTo>
                    <a:pt x="0" y="22688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3278981" y="5219700"/>
              <a:ext cx="2386713" cy="5835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763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Story Telling</a:t>
              </a:r>
            </a:p>
          </p:txBody>
        </p:sp>
      </p:grpSp>
      <p:grpSp>
        <p:nvGrpSpPr>
          <p:cNvPr id="2" name="Group 8">
            <a:extLst>
              <a:ext uri="{FF2B5EF4-FFF2-40B4-BE49-F238E27FC236}">
                <a16:creationId xmlns:a16="http://schemas.microsoft.com/office/drawing/2014/main" id="{D77C54E8-7921-200D-B650-6CE43833E7EF}"/>
              </a:ext>
            </a:extLst>
          </p:cNvPr>
          <p:cNvGrpSpPr/>
          <p:nvPr/>
        </p:nvGrpSpPr>
        <p:grpSpPr>
          <a:xfrm rot="-10800000">
            <a:off x="-1121741" y="-630916"/>
            <a:ext cx="3144354" cy="11548832"/>
            <a:chOff x="0" y="0"/>
            <a:chExt cx="828143" cy="3041668"/>
          </a:xfrm>
        </p:grpSpPr>
        <p:sp>
          <p:nvSpPr>
            <p:cNvPr id="3" name="Freeform 9">
              <a:extLst>
                <a:ext uri="{FF2B5EF4-FFF2-40B4-BE49-F238E27FC236}">
                  <a16:creationId xmlns:a16="http://schemas.microsoft.com/office/drawing/2014/main" id="{6E6F67EA-CF58-F1BE-FA60-5046B74478B1}"/>
                </a:ext>
              </a:extLst>
            </p:cNvPr>
            <p:cNvSpPr/>
            <p:nvPr/>
          </p:nvSpPr>
          <p:spPr>
            <a:xfrm>
              <a:off x="0" y="0"/>
              <a:ext cx="828143" cy="3041668"/>
            </a:xfrm>
            <a:custGeom>
              <a:avLst/>
              <a:gdLst/>
              <a:ahLst/>
              <a:cxnLst/>
              <a:rect l="l" t="t" r="r" b="b"/>
              <a:pathLst>
                <a:path w="828143" h="3041668">
                  <a:moveTo>
                    <a:pt x="203200" y="0"/>
                  </a:moveTo>
                  <a:lnTo>
                    <a:pt x="828143" y="0"/>
                  </a:lnTo>
                  <a:lnTo>
                    <a:pt x="624943" y="3041668"/>
                  </a:lnTo>
                  <a:lnTo>
                    <a:pt x="0" y="304166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D1F8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10">
              <a:extLst>
                <a:ext uri="{FF2B5EF4-FFF2-40B4-BE49-F238E27FC236}">
                  <a16:creationId xmlns:a16="http://schemas.microsoft.com/office/drawing/2014/main" id="{23F9BAA2-0FE0-A038-744B-E9278EC9337F}"/>
                </a:ext>
              </a:extLst>
            </p:cNvPr>
            <p:cNvSpPr txBox="1"/>
            <p:nvPr/>
          </p:nvSpPr>
          <p:spPr>
            <a:xfrm>
              <a:off x="101600" y="-38100"/>
              <a:ext cx="624943" cy="3079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11">
            <a:extLst>
              <a:ext uri="{FF2B5EF4-FFF2-40B4-BE49-F238E27FC236}">
                <a16:creationId xmlns:a16="http://schemas.microsoft.com/office/drawing/2014/main" id="{89243B1A-33DB-CCE5-CC19-D1E90B6F5070}"/>
              </a:ext>
            </a:extLst>
          </p:cNvPr>
          <p:cNvGrpSpPr/>
          <p:nvPr/>
        </p:nvGrpSpPr>
        <p:grpSpPr>
          <a:xfrm rot="-10800000">
            <a:off x="511363" y="-630916"/>
            <a:ext cx="1546036" cy="11548832"/>
            <a:chOff x="0" y="0"/>
            <a:chExt cx="407186" cy="3041668"/>
          </a:xfrm>
        </p:grpSpPr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49581B99-9438-4132-3498-04577C843484}"/>
                </a:ext>
              </a:extLst>
            </p:cNvPr>
            <p:cNvSpPr/>
            <p:nvPr/>
          </p:nvSpPr>
          <p:spPr>
            <a:xfrm>
              <a:off x="0" y="0"/>
              <a:ext cx="407186" cy="3041668"/>
            </a:xfrm>
            <a:custGeom>
              <a:avLst/>
              <a:gdLst/>
              <a:ahLst/>
              <a:cxnLst/>
              <a:rect l="l" t="t" r="r" b="b"/>
              <a:pathLst>
                <a:path w="407186" h="3041668">
                  <a:moveTo>
                    <a:pt x="203200" y="0"/>
                  </a:moveTo>
                  <a:lnTo>
                    <a:pt x="407186" y="0"/>
                  </a:lnTo>
                  <a:lnTo>
                    <a:pt x="203986" y="3041668"/>
                  </a:lnTo>
                  <a:lnTo>
                    <a:pt x="0" y="304166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BAD405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13">
              <a:extLst>
                <a:ext uri="{FF2B5EF4-FFF2-40B4-BE49-F238E27FC236}">
                  <a16:creationId xmlns:a16="http://schemas.microsoft.com/office/drawing/2014/main" id="{6100A5B4-3027-F2C0-DC82-59E345CC1419}"/>
                </a:ext>
              </a:extLst>
            </p:cNvPr>
            <p:cNvSpPr txBox="1"/>
            <p:nvPr/>
          </p:nvSpPr>
          <p:spPr>
            <a:xfrm>
              <a:off x="101600" y="-38100"/>
              <a:ext cx="203986" cy="3079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2">
            <a:extLst>
              <a:ext uri="{FF2B5EF4-FFF2-40B4-BE49-F238E27FC236}">
                <a16:creationId xmlns:a16="http://schemas.microsoft.com/office/drawing/2014/main" id="{FB9B369F-A83B-7800-A034-B90C467614D3}"/>
              </a:ext>
            </a:extLst>
          </p:cNvPr>
          <p:cNvGrpSpPr/>
          <p:nvPr/>
        </p:nvGrpSpPr>
        <p:grpSpPr>
          <a:xfrm>
            <a:off x="4403634" y="0"/>
            <a:ext cx="14651090" cy="2314575"/>
            <a:chOff x="0" y="0"/>
            <a:chExt cx="3858723" cy="609600"/>
          </a:xfrm>
        </p:grpSpPr>
        <p:sp>
          <p:nvSpPr>
            <p:cNvPr id="34" name="Freeform 3">
              <a:extLst>
                <a:ext uri="{FF2B5EF4-FFF2-40B4-BE49-F238E27FC236}">
                  <a16:creationId xmlns:a16="http://schemas.microsoft.com/office/drawing/2014/main" id="{8B4EE9CA-3E4F-51DF-9E3E-C2CA9FD2174E}"/>
                </a:ext>
              </a:extLst>
            </p:cNvPr>
            <p:cNvSpPr/>
            <p:nvPr/>
          </p:nvSpPr>
          <p:spPr>
            <a:xfrm>
              <a:off x="0" y="0"/>
              <a:ext cx="3858723" cy="609600"/>
            </a:xfrm>
            <a:custGeom>
              <a:avLst/>
              <a:gdLst/>
              <a:ahLst/>
              <a:cxnLst/>
              <a:rect l="l" t="t" r="r" b="b"/>
              <a:pathLst>
                <a:path w="3858723" h="609600">
                  <a:moveTo>
                    <a:pt x="203200" y="0"/>
                  </a:moveTo>
                  <a:lnTo>
                    <a:pt x="3858723" y="0"/>
                  </a:lnTo>
                  <a:lnTo>
                    <a:pt x="3655523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ABC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4">
              <a:extLst>
                <a:ext uri="{FF2B5EF4-FFF2-40B4-BE49-F238E27FC236}">
                  <a16:creationId xmlns:a16="http://schemas.microsoft.com/office/drawing/2014/main" id="{7BF604A8-29CD-C07C-469E-1C4EC6F55D05}"/>
                </a:ext>
              </a:extLst>
            </p:cNvPr>
            <p:cNvSpPr txBox="1"/>
            <p:nvPr/>
          </p:nvSpPr>
          <p:spPr>
            <a:xfrm>
              <a:off x="101600" y="-38100"/>
              <a:ext cx="3655523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6" name="Group 5">
            <a:extLst>
              <a:ext uri="{FF2B5EF4-FFF2-40B4-BE49-F238E27FC236}">
                <a16:creationId xmlns:a16="http://schemas.microsoft.com/office/drawing/2014/main" id="{EC4E1D2C-BBA0-60C9-E6D0-31D3CBA118BC}"/>
              </a:ext>
            </a:extLst>
          </p:cNvPr>
          <p:cNvGrpSpPr/>
          <p:nvPr/>
        </p:nvGrpSpPr>
        <p:grpSpPr>
          <a:xfrm>
            <a:off x="4248521" y="-206214"/>
            <a:ext cx="1543050" cy="2520789"/>
            <a:chOff x="0" y="0"/>
            <a:chExt cx="406400" cy="663911"/>
          </a:xfrm>
        </p:grpSpPr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408371F3-A72E-E2AB-1A87-368558869101}"/>
                </a:ext>
              </a:extLst>
            </p:cNvPr>
            <p:cNvSpPr/>
            <p:nvPr/>
          </p:nvSpPr>
          <p:spPr>
            <a:xfrm>
              <a:off x="0" y="0"/>
              <a:ext cx="406400" cy="663911"/>
            </a:xfrm>
            <a:custGeom>
              <a:avLst/>
              <a:gdLst/>
              <a:ahLst/>
              <a:cxnLst/>
              <a:rect l="l" t="t" r="r" b="b"/>
              <a:pathLst>
                <a:path w="406400" h="663911">
                  <a:moveTo>
                    <a:pt x="203200" y="0"/>
                  </a:moveTo>
                  <a:lnTo>
                    <a:pt x="406400" y="0"/>
                  </a:lnTo>
                  <a:lnTo>
                    <a:pt x="203200" y="663911"/>
                  </a:lnTo>
                  <a:lnTo>
                    <a:pt x="0" y="66391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D1F8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7">
              <a:extLst>
                <a:ext uri="{FF2B5EF4-FFF2-40B4-BE49-F238E27FC236}">
                  <a16:creationId xmlns:a16="http://schemas.microsoft.com/office/drawing/2014/main" id="{627082FA-C082-319A-4ADB-D3E9DEB07004}"/>
                </a:ext>
              </a:extLst>
            </p:cNvPr>
            <p:cNvSpPr txBox="1"/>
            <p:nvPr/>
          </p:nvSpPr>
          <p:spPr>
            <a:xfrm>
              <a:off x="101600" y="-38100"/>
              <a:ext cx="203200" cy="7020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FA58E5D-564E-1898-765A-FC747BDF92BE}"/>
              </a:ext>
            </a:extLst>
          </p:cNvPr>
          <p:cNvGrpSpPr/>
          <p:nvPr/>
        </p:nvGrpSpPr>
        <p:grpSpPr>
          <a:xfrm>
            <a:off x="3221243" y="6248045"/>
            <a:ext cx="3238087" cy="3391255"/>
            <a:chOff x="3183154" y="6073200"/>
            <a:chExt cx="3238087" cy="3391255"/>
          </a:xfrm>
        </p:grpSpPr>
        <p:sp>
          <p:nvSpPr>
            <p:cNvPr id="19" name="Freeform 19"/>
            <p:cNvSpPr/>
            <p:nvPr/>
          </p:nvSpPr>
          <p:spPr>
            <a:xfrm>
              <a:off x="3183154" y="6073200"/>
              <a:ext cx="3238086" cy="2675469"/>
            </a:xfrm>
            <a:custGeom>
              <a:avLst/>
              <a:gdLst/>
              <a:ahLst/>
              <a:cxnLst/>
              <a:rect l="l" t="t" r="r" b="b"/>
              <a:pathLst>
                <a:path w="3238086" h="2675469">
                  <a:moveTo>
                    <a:pt x="0" y="0"/>
                  </a:moveTo>
                  <a:lnTo>
                    <a:pt x="3238086" y="0"/>
                  </a:lnTo>
                  <a:lnTo>
                    <a:pt x="3238086" y="2675468"/>
                  </a:lnTo>
                  <a:lnTo>
                    <a:pt x="0" y="2675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3183155" y="8925846"/>
              <a:ext cx="3238086" cy="53860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228"/>
                </a:lnSpc>
                <a:spcBef>
                  <a:spcPct val="0"/>
                </a:spcBef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Care packages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C95B8BA-A4E7-6592-90B6-D9F682A99FDB}"/>
              </a:ext>
            </a:extLst>
          </p:cNvPr>
          <p:cNvGrpSpPr/>
          <p:nvPr/>
        </p:nvGrpSpPr>
        <p:grpSpPr>
          <a:xfrm>
            <a:off x="13452889" y="2853204"/>
            <a:ext cx="3539711" cy="2918239"/>
            <a:chOff x="13047860" y="2722572"/>
            <a:chExt cx="3539711" cy="2918239"/>
          </a:xfrm>
        </p:grpSpPr>
        <p:sp>
          <p:nvSpPr>
            <p:cNvPr id="15" name="Freeform 15"/>
            <p:cNvSpPr/>
            <p:nvPr/>
          </p:nvSpPr>
          <p:spPr>
            <a:xfrm>
              <a:off x="13767952" y="2722572"/>
              <a:ext cx="2243851" cy="2247938"/>
            </a:xfrm>
            <a:custGeom>
              <a:avLst/>
              <a:gdLst/>
              <a:ahLst/>
              <a:cxnLst/>
              <a:rect l="l" t="t" r="r" b="b"/>
              <a:pathLst>
                <a:path w="2243851" h="2247938">
                  <a:moveTo>
                    <a:pt x="0" y="0"/>
                  </a:moveTo>
                  <a:lnTo>
                    <a:pt x="2243851" y="0"/>
                  </a:lnTo>
                  <a:lnTo>
                    <a:pt x="2243851" y="2247938"/>
                  </a:lnTo>
                  <a:lnTo>
                    <a:pt x="0" y="22479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3047860" y="5066871"/>
              <a:ext cx="3539711" cy="5739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86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Demonstrations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09527D0-DEF0-AF78-B13D-312E46AB3273}"/>
              </a:ext>
            </a:extLst>
          </p:cNvPr>
          <p:cNvGrpSpPr/>
          <p:nvPr/>
        </p:nvGrpSpPr>
        <p:grpSpPr>
          <a:xfrm>
            <a:off x="8963910" y="2836875"/>
            <a:ext cx="2417360" cy="2918239"/>
            <a:chOff x="8466839" y="2722572"/>
            <a:chExt cx="2417360" cy="2918239"/>
          </a:xfrm>
        </p:grpSpPr>
        <p:sp>
          <p:nvSpPr>
            <p:cNvPr id="18" name="Freeform 18"/>
            <p:cNvSpPr/>
            <p:nvPr/>
          </p:nvSpPr>
          <p:spPr>
            <a:xfrm>
              <a:off x="8499823" y="2722572"/>
              <a:ext cx="2351392" cy="2180916"/>
            </a:xfrm>
            <a:custGeom>
              <a:avLst/>
              <a:gdLst/>
              <a:ahLst/>
              <a:cxnLst/>
              <a:rect l="l" t="t" r="r" b="b"/>
              <a:pathLst>
                <a:path w="2351392" h="2180916">
                  <a:moveTo>
                    <a:pt x="0" y="0"/>
                  </a:moveTo>
                  <a:lnTo>
                    <a:pt x="2351392" y="0"/>
                  </a:lnTo>
                  <a:lnTo>
                    <a:pt x="2351392" y="2180916"/>
                  </a:lnTo>
                  <a:lnTo>
                    <a:pt x="0" y="21809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8466839" y="5057253"/>
              <a:ext cx="2417360" cy="5835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763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Food Parcels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0917183" y="495567"/>
            <a:ext cx="6508478" cy="1323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8600" b="1" dirty="0">
                <a:solidFill>
                  <a:srgbClr val="BAD405"/>
                </a:solidFill>
                <a:latin typeface="+mj-lt"/>
                <a:ea typeface="Agenda"/>
                <a:cs typeface="Agenda"/>
                <a:sym typeface="Agenda"/>
              </a:rPr>
              <a:t>Show </a:t>
            </a:r>
            <a:r>
              <a:rPr lang="en-US" sz="8600" b="1" dirty="0">
                <a:solidFill>
                  <a:srgbClr val="FFFFFF"/>
                </a:solidFill>
                <a:latin typeface="+mj-lt"/>
                <a:ea typeface="Agenda"/>
                <a:cs typeface="Agenda"/>
                <a:sym typeface="Agenda"/>
              </a:rPr>
              <a:t>and</a:t>
            </a:r>
            <a:r>
              <a:rPr lang="en-US" sz="8600" b="1" dirty="0">
                <a:solidFill>
                  <a:srgbClr val="BAD405"/>
                </a:solidFill>
                <a:latin typeface="+mj-lt"/>
                <a:ea typeface="Agenda"/>
                <a:cs typeface="Agenda"/>
                <a:sym typeface="Agenda"/>
              </a:rPr>
              <a:t> Tell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6F3F897-39AF-DEB9-362B-3334FD0E3BB1}"/>
              </a:ext>
            </a:extLst>
          </p:cNvPr>
          <p:cNvGrpSpPr/>
          <p:nvPr/>
        </p:nvGrpSpPr>
        <p:grpSpPr>
          <a:xfrm>
            <a:off x="13706268" y="6846971"/>
            <a:ext cx="3032951" cy="2777047"/>
            <a:chOff x="13301239" y="6693885"/>
            <a:chExt cx="3032951" cy="2777047"/>
          </a:xfrm>
        </p:grpSpPr>
        <p:sp>
          <p:nvSpPr>
            <p:cNvPr id="14" name="Freeform 14"/>
            <p:cNvSpPr/>
            <p:nvPr/>
          </p:nvSpPr>
          <p:spPr>
            <a:xfrm>
              <a:off x="13960561" y="6693885"/>
              <a:ext cx="1858632" cy="2183415"/>
            </a:xfrm>
            <a:custGeom>
              <a:avLst/>
              <a:gdLst/>
              <a:ahLst/>
              <a:cxnLst/>
              <a:rect l="l" t="t" r="r" b="b"/>
              <a:pathLst>
                <a:path w="1858632" h="2183415">
                  <a:moveTo>
                    <a:pt x="0" y="0"/>
                  </a:moveTo>
                  <a:lnTo>
                    <a:pt x="1858632" y="0"/>
                  </a:lnTo>
                  <a:lnTo>
                    <a:pt x="1858632" y="2183415"/>
                  </a:lnTo>
                  <a:lnTo>
                    <a:pt x="0" y="21834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3301239" y="8925846"/>
              <a:ext cx="3032951" cy="54508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396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Service animals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7FC80DC-C229-B8BE-F542-10D8A32D8C59}"/>
              </a:ext>
            </a:extLst>
          </p:cNvPr>
          <p:cNvGrpSpPr/>
          <p:nvPr/>
        </p:nvGrpSpPr>
        <p:grpSpPr>
          <a:xfrm>
            <a:off x="8563304" y="6277034"/>
            <a:ext cx="3218572" cy="3346984"/>
            <a:chOff x="8071962" y="6117471"/>
            <a:chExt cx="3218572" cy="3346984"/>
          </a:xfrm>
        </p:grpSpPr>
        <p:sp>
          <p:nvSpPr>
            <p:cNvPr id="16" name="Freeform 16"/>
            <p:cNvSpPr/>
            <p:nvPr/>
          </p:nvSpPr>
          <p:spPr>
            <a:xfrm>
              <a:off x="8071962" y="6117471"/>
              <a:ext cx="3218572" cy="2586927"/>
            </a:xfrm>
            <a:custGeom>
              <a:avLst/>
              <a:gdLst/>
              <a:ahLst/>
              <a:cxnLst/>
              <a:rect l="l" t="t" r="r" b="b"/>
              <a:pathLst>
                <a:path w="3218572" h="2586927">
                  <a:moveTo>
                    <a:pt x="0" y="0"/>
                  </a:moveTo>
                  <a:lnTo>
                    <a:pt x="3218571" y="0"/>
                  </a:lnTo>
                  <a:lnTo>
                    <a:pt x="3218571" y="2586927"/>
                  </a:lnTo>
                  <a:lnTo>
                    <a:pt x="0" y="2586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8071962" y="8925846"/>
              <a:ext cx="3218572" cy="53860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228"/>
                </a:lnSpc>
                <a:spcBef>
                  <a:spcPct val="0"/>
                </a:spcBef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Live interviews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F708D2F-DE2C-20D1-36C5-F797FEDF105F}"/>
              </a:ext>
            </a:extLst>
          </p:cNvPr>
          <p:cNvGrpSpPr/>
          <p:nvPr/>
        </p:nvGrpSpPr>
        <p:grpSpPr>
          <a:xfrm>
            <a:off x="3508374" y="2900476"/>
            <a:ext cx="2663826" cy="2854638"/>
            <a:chOff x="3470284" y="2786173"/>
            <a:chExt cx="2663826" cy="2854638"/>
          </a:xfrm>
        </p:grpSpPr>
        <p:sp>
          <p:nvSpPr>
            <p:cNvPr id="17" name="Freeform 17"/>
            <p:cNvSpPr/>
            <p:nvPr/>
          </p:nvSpPr>
          <p:spPr>
            <a:xfrm>
              <a:off x="3470284" y="2786173"/>
              <a:ext cx="2663826" cy="2184337"/>
            </a:xfrm>
            <a:custGeom>
              <a:avLst/>
              <a:gdLst/>
              <a:ahLst/>
              <a:cxnLst/>
              <a:rect l="l" t="t" r="r" b="b"/>
              <a:pathLst>
                <a:path w="2663826" h="2184337">
                  <a:moveTo>
                    <a:pt x="0" y="0"/>
                  </a:moveTo>
                  <a:lnTo>
                    <a:pt x="2663826" y="0"/>
                  </a:lnTo>
                  <a:lnTo>
                    <a:pt x="2663826" y="2184337"/>
                  </a:lnTo>
                  <a:lnTo>
                    <a:pt x="0" y="21843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470284" y="5057253"/>
              <a:ext cx="2663826" cy="5835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763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Example kit</a:t>
              </a:r>
            </a:p>
          </p:txBody>
        </p:sp>
      </p:grpSp>
      <p:grpSp>
        <p:nvGrpSpPr>
          <p:cNvPr id="2" name="Group 8">
            <a:extLst>
              <a:ext uri="{FF2B5EF4-FFF2-40B4-BE49-F238E27FC236}">
                <a16:creationId xmlns:a16="http://schemas.microsoft.com/office/drawing/2014/main" id="{24B9A3C8-BFC5-F8D8-3613-6362481F3C43}"/>
              </a:ext>
            </a:extLst>
          </p:cNvPr>
          <p:cNvGrpSpPr/>
          <p:nvPr/>
        </p:nvGrpSpPr>
        <p:grpSpPr>
          <a:xfrm rot="-10800000">
            <a:off x="-1121741" y="-630916"/>
            <a:ext cx="3144354" cy="11548832"/>
            <a:chOff x="0" y="0"/>
            <a:chExt cx="828143" cy="3041668"/>
          </a:xfrm>
        </p:grpSpPr>
        <p:sp>
          <p:nvSpPr>
            <p:cNvPr id="3" name="Freeform 9">
              <a:extLst>
                <a:ext uri="{FF2B5EF4-FFF2-40B4-BE49-F238E27FC236}">
                  <a16:creationId xmlns:a16="http://schemas.microsoft.com/office/drawing/2014/main" id="{5A53ACB9-E87E-DCCD-D2C2-47247E38BCE2}"/>
                </a:ext>
              </a:extLst>
            </p:cNvPr>
            <p:cNvSpPr/>
            <p:nvPr/>
          </p:nvSpPr>
          <p:spPr>
            <a:xfrm>
              <a:off x="0" y="0"/>
              <a:ext cx="828143" cy="3041668"/>
            </a:xfrm>
            <a:custGeom>
              <a:avLst/>
              <a:gdLst/>
              <a:ahLst/>
              <a:cxnLst/>
              <a:rect l="l" t="t" r="r" b="b"/>
              <a:pathLst>
                <a:path w="828143" h="3041668">
                  <a:moveTo>
                    <a:pt x="203200" y="0"/>
                  </a:moveTo>
                  <a:lnTo>
                    <a:pt x="828143" y="0"/>
                  </a:lnTo>
                  <a:lnTo>
                    <a:pt x="624943" y="3041668"/>
                  </a:lnTo>
                  <a:lnTo>
                    <a:pt x="0" y="304166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D1F8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10">
              <a:extLst>
                <a:ext uri="{FF2B5EF4-FFF2-40B4-BE49-F238E27FC236}">
                  <a16:creationId xmlns:a16="http://schemas.microsoft.com/office/drawing/2014/main" id="{E23658AF-D5B5-0F62-9D4D-2515C874383C}"/>
                </a:ext>
              </a:extLst>
            </p:cNvPr>
            <p:cNvSpPr txBox="1"/>
            <p:nvPr/>
          </p:nvSpPr>
          <p:spPr>
            <a:xfrm>
              <a:off x="101600" y="-38100"/>
              <a:ext cx="624943" cy="3079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11">
            <a:extLst>
              <a:ext uri="{FF2B5EF4-FFF2-40B4-BE49-F238E27FC236}">
                <a16:creationId xmlns:a16="http://schemas.microsoft.com/office/drawing/2014/main" id="{98C40797-3FAD-837E-D21F-2C4A7AF9468F}"/>
              </a:ext>
            </a:extLst>
          </p:cNvPr>
          <p:cNvGrpSpPr/>
          <p:nvPr/>
        </p:nvGrpSpPr>
        <p:grpSpPr>
          <a:xfrm rot="-10800000">
            <a:off x="511363" y="-630916"/>
            <a:ext cx="1546036" cy="11548832"/>
            <a:chOff x="0" y="0"/>
            <a:chExt cx="407186" cy="3041668"/>
          </a:xfrm>
        </p:grpSpPr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CD5DFEAB-7CE6-19AB-3152-FA1117BFC5E0}"/>
                </a:ext>
              </a:extLst>
            </p:cNvPr>
            <p:cNvSpPr/>
            <p:nvPr/>
          </p:nvSpPr>
          <p:spPr>
            <a:xfrm>
              <a:off x="0" y="0"/>
              <a:ext cx="407186" cy="3041668"/>
            </a:xfrm>
            <a:custGeom>
              <a:avLst/>
              <a:gdLst/>
              <a:ahLst/>
              <a:cxnLst/>
              <a:rect l="l" t="t" r="r" b="b"/>
              <a:pathLst>
                <a:path w="407186" h="3041668">
                  <a:moveTo>
                    <a:pt x="203200" y="0"/>
                  </a:moveTo>
                  <a:lnTo>
                    <a:pt x="407186" y="0"/>
                  </a:lnTo>
                  <a:lnTo>
                    <a:pt x="203986" y="3041668"/>
                  </a:lnTo>
                  <a:lnTo>
                    <a:pt x="0" y="304166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BAD405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13">
              <a:extLst>
                <a:ext uri="{FF2B5EF4-FFF2-40B4-BE49-F238E27FC236}">
                  <a16:creationId xmlns:a16="http://schemas.microsoft.com/office/drawing/2014/main" id="{1F231AB8-C861-7AC5-C883-13CF45F21E68}"/>
                </a:ext>
              </a:extLst>
            </p:cNvPr>
            <p:cNvSpPr txBox="1"/>
            <p:nvPr/>
          </p:nvSpPr>
          <p:spPr>
            <a:xfrm>
              <a:off x="101600" y="-38100"/>
              <a:ext cx="203986" cy="3079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2">
            <a:extLst>
              <a:ext uri="{FF2B5EF4-FFF2-40B4-BE49-F238E27FC236}">
                <a16:creationId xmlns:a16="http://schemas.microsoft.com/office/drawing/2014/main" id="{77170D1C-E2A2-E09F-C697-BA95E4440AF8}"/>
              </a:ext>
            </a:extLst>
          </p:cNvPr>
          <p:cNvGrpSpPr/>
          <p:nvPr/>
        </p:nvGrpSpPr>
        <p:grpSpPr>
          <a:xfrm>
            <a:off x="4403634" y="0"/>
            <a:ext cx="14651090" cy="2314575"/>
            <a:chOff x="0" y="0"/>
            <a:chExt cx="3858723" cy="609600"/>
          </a:xfrm>
        </p:grpSpPr>
        <p:sp>
          <p:nvSpPr>
            <p:cNvPr id="34" name="Freeform 3">
              <a:extLst>
                <a:ext uri="{FF2B5EF4-FFF2-40B4-BE49-F238E27FC236}">
                  <a16:creationId xmlns:a16="http://schemas.microsoft.com/office/drawing/2014/main" id="{1554217C-7BBB-0E3A-063B-BFB42DE23534}"/>
                </a:ext>
              </a:extLst>
            </p:cNvPr>
            <p:cNvSpPr/>
            <p:nvPr/>
          </p:nvSpPr>
          <p:spPr>
            <a:xfrm>
              <a:off x="0" y="0"/>
              <a:ext cx="3858723" cy="609600"/>
            </a:xfrm>
            <a:custGeom>
              <a:avLst/>
              <a:gdLst/>
              <a:ahLst/>
              <a:cxnLst/>
              <a:rect l="l" t="t" r="r" b="b"/>
              <a:pathLst>
                <a:path w="3858723" h="609600">
                  <a:moveTo>
                    <a:pt x="203200" y="0"/>
                  </a:moveTo>
                  <a:lnTo>
                    <a:pt x="3858723" y="0"/>
                  </a:lnTo>
                  <a:lnTo>
                    <a:pt x="3655523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ABC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4">
              <a:extLst>
                <a:ext uri="{FF2B5EF4-FFF2-40B4-BE49-F238E27FC236}">
                  <a16:creationId xmlns:a16="http://schemas.microsoft.com/office/drawing/2014/main" id="{6ED8E107-DD22-30DD-3F5C-7394B14C0761}"/>
                </a:ext>
              </a:extLst>
            </p:cNvPr>
            <p:cNvSpPr txBox="1"/>
            <p:nvPr/>
          </p:nvSpPr>
          <p:spPr>
            <a:xfrm>
              <a:off x="101600" y="-38100"/>
              <a:ext cx="3655523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6" name="Group 5">
            <a:extLst>
              <a:ext uri="{FF2B5EF4-FFF2-40B4-BE49-F238E27FC236}">
                <a16:creationId xmlns:a16="http://schemas.microsoft.com/office/drawing/2014/main" id="{DED03D2F-43C4-E0A6-EB91-D925346E3E65}"/>
              </a:ext>
            </a:extLst>
          </p:cNvPr>
          <p:cNvGrpSpPr/>
          <p:nvPr/>
        </p:nvGrpSpPr>
        <p:grpSpPr>
          <a:xfrm>
            <a:off x="4248521" y="-206214"/>
            <a:ext cx="1543050" cy="2520789"/>
            <a:chOff x="0" y="0"/>
            <a:chExt cx="406400" cy="663911"/>
          </a:xfrm>
        </p:grpSpPr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6435A83C-6966-54DD-0B96-B843F97731B5}"/>
                </a:ext>
              </a:extLst>
            </p:cNvPr>
            <p:cNvSpPr/>
            <p:nvPr/>
          </p:nvSpPr>
          <p:spPr>
            <a:xfrm>
              <a:off x="0" y="0"/>
              <a:ext cx="406400" cy="663911"/>
            </a:xfrm>
            <a:custGeom>
              <a:avLst/>
              <a:gdLst/>
              <a:ahLst/>
              <a:cxnLst/>
              <a:rect l="l" t="t" r="r" b="b"/>
              <a:pathLst>
                <a:path w="406400" h="663911">
                  <a:moveTo>
                    <a:pt x="203200" y="0"/>
                  </a:moveTo>
                  <a:lnTo>
                    <a:pt x="406400" y="0"/>
                  </a:lnTo>
                  <a:lnTo>
                    <a:pt x="203200" y="663911"/>
                  </a:lnTo>
                  <a:lnTo>
                    <a:pt x="0" y="66391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D1F8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7">
              <a:extLst>
                <a:ext uri="{FF2B5EF4-FFF2-40B4-BE49-F238E27FC236}">
                  <a16:creationId xmlns:a16="http://schemas.microsoft.com/office/drawing/2014/main" id="{37D382D6-FF53-FEE3-0336-1EA36AD0BF99}"/>
                </a:ext>
              </a:extLst>
            </p:cNvPr>
            <p:cNvSpPr txBox="1"/>
            <p:nvPr/>
          </p:nvSpPr>
          <p:spPr>
            <a:xfrm>
              <a:off x="101600" y="-38100"/>
              <a:ext cx="203200" cy="7020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 rot="10800000">
            <a:off x="-735979" y="-630916"/>
            <a:ext cx="2372829" cy="11693493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</a:pPr>
            <a:endParaRPr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C6BA0D7-2CC5-997B-13DC-C09D36516AF7}"/>
              </a:ext>
            </a:extLst>
          </p:cNvPr>
          <p:cNvGrpSpPr/>
          <p:nvPr/>
        </p:nvGrpSpPr>
        <p:grpSpPr>
          <a:xfrm>
            <a:off x="13030200" y="6343847"/>
            <a:ext cx="4139022" cy="3295453"/>
            <a:chOff x="13030200" y="6343847"/>
            <a:chExt cx="4139022" cy="3295453"/>
          </a:xfrm>
        </p:grpSpPr>
        <p:sp>
          <p:nvSpPr>
            <p:cNvPr id="16" name="Freeform 16"/>
            <p:cNvSpPr/>
            <p:nvPr/>
          </p:nvSpPr>
          <p:spPr>
            <a:xfrm>
              <a:off x="14020799" y="6343847"/>
              <a:ext cx="2106711" cy="2615555"/>
            </a:xfrm>
            <a:custGeom>
              <a:avLst/>
              <a:gdLst/>
              <a:ahLst/>
              <a:cxnLst/>
              <a:rect l="l" t="t" r="r" b="b"/>
              <a:pathLst>
                <a:path w="2330243" h="2893078">
                  <a:moveTo>
                    <a:pt x="0" y="0"/>
                  </a:moveTo>
                  <a:lnTo>
                    <a:pt x="2330243" y="0"/>
                  </a:lnTo>
                  <a:lnTo>
                    <a:pt x="2330243" y="2893078"/>
                  </a:lnTo>
                  <a:lnTo>
                    <a:pt x="0" y="28930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3030200" y="9100691"/>
              <a:ext cx="4139022" cy="53860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222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Digital Photography 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2349615-9E4A-CEE8-D844-AB0BC887D5EF}"/>
              </a:ext>
            </a:extLst>
          </p:cNvPr>
          <p:cNvGrpSpPr/>
          <p:nvPr/>
        </p:nvGrpSpPr>
        <p:grpSpPr>
          <a:xfrm>
            <a:off x="2361689" y="6278700"/>
            <a:ext cx="4855416" cy="3356857"/>
            <a:chOff x="2722795" y="6276768"/>
            <a:chExt cx="4855416" cy="3356857"/>
          </a:xfrm>
        </p:grpSpPr>
        <p:sp>
          <p:nvSpPr>
            <p:cNvPr id="15" name="Freeform 15"/>
            <p:cNvSpPr/>
            <p:nvPr/>
          </p:nvSpPr>
          <p:spPr>
            <a:xfrm>
              <a:off x="3837095" y="6276768"/>
              <a:ext cx="2365901" cy="2719426"/>
            </a:xfrm>
            <a:custGeom>
              <a:avLst/>
              <a:gdLst/>
              <a:ahLst/>
              <a:cxnLst/>
              <a:rect l="l" t="t" r="r" b="b"/>
              <a:pathLst>
                <a:path w="2365901" h="2719426">
                  <a:moveTo>
                    <a:pt x="0" y="0"/>
                  </a:moveTo>
                  <a:lnTo>
                    <a:pt x="2365901" y="0"/>
                  </a:lnTo>
                  <a:lnTo>
                    <a:pt x="2365901" y="2719426"/>
                  </a:lnTo>
                  <a:lnTo>
                    <a:pt x="0" y="2719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2722795" y="9095016"/>
              <a:ext cx="4855416" cy="5386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28"/>
                </a:lnSpc>
                <a:spcBef>
                  <a:spcPct val="0"/>
                </a:spcBef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Animations/Graphics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4142779-9F66-B86A-49FE-A75CB98BF4F2}"/>
              </a:ext>
            </a:extLst>
          </p:cNvPr>
          <p:cNvGrpSpPr/>
          <p:nvPr/>
        </p:nvGrpSpPr>
        <p:grpSpPr>
          <a:xfrm>
            <a:off x="13258800" y="2923349"/>
            <a:ext cx="3924196" cy="2829751"/>
            <a:chOff x="13258800" y="2923349"/>
            <a:chExt cx="3924196" cy="2829751"/>
          </a:xfrm>
        </p:grpSpPr>
        <p:sp>
          <p:nvSpPr>
            <p:cNvPr id="19" name="Freeform 19"/>
            <p:cNvSpPr/>
            <p:nvPr/>
          </p:nvSpPr>
          <p:spPr>
            <a:xfrm>
              <a:off x="14111426" y="2923349"/>
              <a:ext cx="2218944" cy="2218944"/>
            </a:xfrm>
            <a:custGeom>
              <a:avLst/>
              <a:gdLst/>
              <a:ahLst/>
              <a:cxnLst/>
              <a:rect l="l" t="t" r="r" b="b"/>
              <a:pathLst>
                <a:path w="2587201" h="2587201">
                  <a:moveTo>
                    <a:pt x="0" y="0"/>
                  </a:moveTo>
                  <a:lnTo>
                    <a:pt x="2587201" y="0"/>
                  </a:lnTo>
                  <a:lnTo>
                    <a:pt x="2587201" y="2587201"/>
                  </a:lnTo>
                  <a:lnTo>
                    <a:pt x="0" y="2587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3258800" y="5208014"/>
              <a:ext cx="3924196" cy="5450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09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Digital comic book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60E7170-D602-3060-7518-65659FE9ADBB}"/>
              </a:ext>
            </a:extLst>
          </p:cNvPr>
          <p:cNvGrpSpPr/>
          <p:nvPr/>
        </p:nvGrpSpPr>
        <p:grpSpPr>
          <a:xfrm>
            <a:off x="7586367" y="3019623"/>
            <a:ext cx="4758033" cy="2733477"/>
            <a:chOff x="7816569" y="3019623"/>
            <a:chExt cx="4758033" cy="2733477"/>
          </a:xfrm>
        </p:grpSpPr>
        <p:sp>
          <p:nvSpPr>
            <p:cNvPr id="14" name="Freeform 14"/>
            <p:cNvSpPr/>
            <p:nvPr/>
          </p:nvSpPr>
          <p:spPr>
            <a:xfrm>
              <a:off x="8693011" y="3019623"/>
              <a:ext cx="2766680" cy="2005843"/>
            </a:xfrm>
            <a:custGeom>
              <a:avLst/>
              <a:gdLst/>
              <a:ahLst/>
              <a:cxnLst/>
              <a:rect l="l" t="t" r="r" b="b"/>
              <a:pathLst>
                <a:path w="2912130" h="2111294">
                  <a:moveTo>
                    <a:pt x="0" y="0"/>
                  </a:moveTo>
                  <a:lnTo>
                    <a:pt x="2912130" y="0"/>
                  </a:lnTo>
                  <a:lnTo>
                    <a:pt x="2912130" y="2111294"/>
                  </a:lnTo>
                  <a:lnTo>
                    <a:pt x="0" y="21112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7816569" y="5208014"/>
              <a:ext cx="4758033" cy="5450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09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Website design/Coding</a:t>
              </a: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1710690" y="495567"/>
            <a:ext cx="5714971" cy="1323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8600" b="1" dirty="0">
                <a:solidFill>
                  <a:srgbClr val="BAD405"/>
                </a:solidFill>
                <a:latin typeface="+mj-lt"/>
                <a:ea typeface="Agenda"/>
                <a:cs typeface="Agenda"/>
                <a:sym typeface="Agenda"/>
              </a:rPr>
              <a:t>Digital </a:t>
            </a:r>
            <a:r>
              <a:rPr lang="en-US" sz="8600" b="1" dirty="0">
                <a:solidFill>
                  <a:srgbClr val="FFFFFF"/>
                </a:solidFill>
                <a:latin typeface="+mj-lt"/>
                <a:ea typeface="Agenda"/>
                <a:cs typeface="Agenda"/>
                <a:sym typeface="Agenda"/>
              </a:rPr>
              <a:t>Skills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2F7218B-3059-7F05-730D-28AC79BAC4AD}"/>
              </a:ext>
            </a:extLst>
          </p:cNvPr>
          <p:cNvGrpSpPr/>
          <p:nvPr/>
        </p:nvGrpSpPr>
        <p:grpSpPr>
          <a:xfrm>
            <a:off x="3429000" y="2956006"/>
            <a:ext cx="2330115" cy="2797094"/>
            <a:chOff x="4038600" y="2956006"/>
            <a:chExt cx="2330115" cy="2797094"/>
          </a:xfrm>
        </p:grpSpPr>
        <p:sp>
          <p:nvSpPr>
            <p:cNvPr id="18" name="Freeform 18"/>
            <p:cNvSpPr/>
            <p:nvPr/>
          </p:nvSpPr>
          <p:spPr>
            <a:xfrm>
              <a:off x="4038600" y="2956006"/>
              <a:ext cx="2330115" cy="2079628"/>
            </a:xfrm>
            <a:custGeom>
              <a:avLst/>
              <a:gdLst/>
              <a:ahLst/>
              <a:cxnLst/>
              <a:rect l="l" t="t" r="r" b="b"/>
              <a:pathLst>
                <a:path w="2752973" h="2457029">
                  <a:moveTo>
                    <a:pt x="0" y="0"/>
                  </a:moveTo>
                  <a:lnTo>
                    <a:pt x="2752973" y="0"/>
                  </a:lnTo>
                  <a:lnTo>
                    <a:pt x="2752973" y="2457028"/>
                  </a:lnTo>
                  <a:lnTo>
                    <a:pt x="0" y="2457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4038600" y="5208014"/>
              <a:ext cx="2330115" cy="54508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396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Digital art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0FA5655-06FC-A937-D357-1697899C42CD}"/>
              </a:ext>
            </a:extLst>
          </p:cNvPr>
          <p:cNvGrpSpPr/>
          <p:nvPr/>
        </p:nvGrpSpPr>
        <p:grpSpPr>
          <a:xfrm>
            <a:off x="8026367" y="6327518"/>
            <a:ext cx="3638754" cy="3308665"/>
            <a:chOff x="8376208" y="6330635"/>
            <a:chExt cx="3638754" cy="3308665"/>
          </a:xfrm>
        </p:grpSpPr>
        <p:sp>
          <p:nvSpPr>
            <p:cNvPr id="17" name="Freeform 17"/>
            <p:cNvSpPr/>
            <p:nvPr/>
          </p:nvSpPr>
          <p:spPr>
            <a:xfrm>
              <a:off x="8603162" y="6330635"/>
              <a:ext cx="3184846" cy="2615555"/>
            </a:xfrm>
            <a:custGeom>
              <a:avLst/>
              <a:gdLst/>
              <a:ahLst/>
              <a:cxnLst/>
              <a:rect l="l" t="t" r="r" b="b"/>
              <a:pathLst>
                <a:path w="3638755" h="2988328">
                  <a:moveTo>
                    <a:pt x="0" y="0"/>
                  </a:moveTo>
                  <a:lnTo>
                    <a:pt x="3638755" y="0"/>
                  </a:lnTo>
                  <a:lnTo>
                    <a:pt x="3638755" y="2988328"/>
                  </a:lnTo>
                  <a:lnTo>
                    <a:pt x="0" y="29883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8376208" y="9100691"/>
              <a:ext cx="3638754" cy="53860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228"/>
                </a:lnSpc>
                <a:spcBef>
                  <a:spcPct val="0"/>
                </a:spcBef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Game design</a:t>
              </a:r>
            </a:p>
          </p:txBody>
        </p:sp>
      </p:grpSp>
      <p:grpSp>
        <p:nvGrpSpPr>
          <p:cNvPr id="2" name="Group 8">
            <a:extLst>
              <a:ext uri="{FF2B5EF4-FFF2-40B4-BE49-F238E27FC236}">
                <a16:creationId xmlns:a16="http://schemas.microsoft.com/office/drawing/2014/main" id="{5E933DC2-C6B3-8A45-DF2F-34368883C934}"/>
              </a:ext>
            </a:extLst>
          </p:cNvPr>
          <p:cNvGrpSpPr/>
          <p:nvPr/>
        </p:nvGrpSpPr>
        <p:grpSpPr>
          <a:xfrm rot="-10800000">
            <a:off x="-1121741" y="-630916"/>
            <a:ext cx="3144354" cy="11548832"/>
            <a:chOff x="0" y="0"/>
            <a:chExt cx="828143" cy="3041668"/>
          </a:xfrm>
        </p:grpSpPr>
        <p:sp>
          <p:nvSpPr>
            <p:cNvPr id="3" name="Freeform 9">
              <a:extLst>
                <a:ext uri="{FF2B5EF4-FFF2-40B4-BE49-F238E27FC236}">
                  <a16:creationId xmlns:a16="http://schemas.microsoft.com/office/drawing/2014/main" id="{B0ABA179-2FFF-37CF-7082-7D5F25543FB8}"/>
                </a:ext>
              </a:extLst>
            </p:cNvPr>
            <p:cNvSpPr/>
            <p:nvPr/>
          </p:nvSpPr>
          <p:spPr>
            <a:xfrm>
              <a:off x="0" y="0"/>
              <a:ext cx="828143" cy="3041668"/>
            </a:xfrm>
            <a:custGeom>
              <a:avLst/>
              <a:gdLst/>
              <a:ahLst/>
              <a:cxnLst/>
              <a:rect l="l" t="t" r="r" b="b"/>
              <a:pathLst>
                <a:path w="828143" h="3041668">
                  <a:moveTo>
                    <a:pt x="203200" y="0"/>
                  </a:moveTo>
                  <a:lnTo>
                    <a:pt x="828143" y="0"/>
                  </a:lnTo>
                  <a:lnTo>
                    <a:pt x="624943" y="3041668"/>
                  </a:lnTo>
                  <a:lnTo>
                    <a:pt x="0" y="304166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D1F8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10">
              <a:extLst>
                <a:ext uri="{FF2B5EF4-FFF2-40B4-BE49-F238E27FC236}">
                  <a16:creationId xmlns:a16="http://schemas.microsoft.com/office/drawing/2014/main" id="{691AC61B-85C9-2AC7-0AF6-CEC5D77EBCAF}"/>
                </a:ext>
              </a:extLst>
            </p:cNvPr>
            <p:cNvSpPr txBox="1"/>
            <p:nvPr/>
          </p:nvSpPr>
          <p:spPr>
            <a:xfrm>
              <a:off x="101600" y="-38100"/>
              <a:ext cx="624943" cy="3079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11">
            <a:extLst>
              <a:ext uri="{FF2B5EF4-FFF2-40B4-BE49-F238E27FC236}">
                <a16:creationId xmlns:a16="http://schemas.microsoft.com/office/drawing/2014/main" id="{47B38DC4-0649-76A3-C736-57232CE247AA}"/>
              </a:ext>
            </a:extLst>
          </p:cNvPr>
          <p:cNvGrpSpPr/>
          <p:nvPr/>
        </p:nvGrpSpPr>
        <p:grpSpPr>
          <a:xfrm rot="-10800000">
            <a:off x="511363" y="-630916"/>
            <a:ext cx="1546036" cy="11548832"/>
            <a:chOff x="0" y="0"/>
            <a:chExt cx="407186" cy="3041668"/>
          </a:xfrm>
        </p:grpSpPr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5D391572-7173-2991-E6D3-A15970B5B04A}"/>
                </a:ext>
              </a:extLst>
            </p:cNvPr>
            <p:cNvSpPr/>
            <p:nvPr/>
          </p:nvSpPr>
          <p:spPr>
            <a:xfrm>
              <a:off x="0" y="0"/>
              <a:ext cx="407186" cy="3041668"/>
            </a:xfrm>
            <a:custGeom>
              <a:avLst/>
              <a:gdLst/>
              <a:ahLst/>
              <a:cxnLst/>
              <a:rect l="l" t="t" r="r" b="b"/>
              <a:pathLst>
                <a:path w="407186" h="3041668">
                  <a:moveTo>
                    <a:pt x="203200" y="0"/>
                  </a:moveTo>
                  <a:lnTo>
                    <a:pt x="407186" y="0"/>
                  </a:lnTo>
                  <a:lnTo>
                    <a:pt x="203986" y="3041668"/>
                  </a:lnTo>
                  <a:lnTo>
                    <a:pt x="0" y="304166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BAD405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13">
              <a:extLst>
                <a:ext uri="{FF2B5EF4-FFF2-40B4-BE49-F238E27FC236}">
                  <a16:creationId xmlns:a16="http://schemas.microsoft.com/office/drawing/2014/main" id="{B8C84C94-F232-8807-9CFE-B52B248C7EC9}"/>
                </a:ext>
              </a:extLst>
            </p:cNvPr>
            <p:cNvSpPr txBox="1"/>
            <p:nvPr/>
          </p:nvSpPr>
          <p:spPr>
            <a:xfrm>
              <a:off x="101600" y="-38100"/>
              <a:ext cx="203986" cy="3079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2">
            <a:extLst>
              <a:ext uri="{FF2B5EF4-FFF2-40B4-BE49-F238E27FC236}">
                <a16:creationId xmlns:a16="http://schemas.microsoft.com/office/drawing/2014/main" id="{D05DE865-691F-69A7-B8A5-861CBE18722E}"/>
              </a:ext>
            </a:extLst>
          </p:cNvPr>
          <p:cNvGrpSpPr/>
          <p:nvPr/>
        </p:nvGrpSpPr>
        <p:grpSpPr>
          <a:xfrm>
            <a:off x="4403634" y="0"/>
            <a:ext cx="14651090" cy="2314575"/>
            <a:chOff x="0" y="0"/>
            <a:chExt cx="3858723" cy="609600"/>
          </a:xfrm>
        </p:grpSpPr>
        <p:sp>
          <p:nvSpPr>
            <p:cNvPr id="34" name="Freeform 3">
              <a:extLst>
                <a:ext uri="{FF2B5EF4-FFF2-40B4-BE49-F238E27FC236}">
                  <a16:creationId xmlns:a16="http://schemas.microsoft.com/office/drawing/2014/main" id="{2369EB85-CD2A-913A-C11F-121FBC895EBE}"/>
                </a:ext>
              </a:extLst>
            </p:cNvPr>
            <p:cNvSpPr/>
            <p:nvPr/>
          </p:nvSpPr>
          <p:spPr>
            <a:xfrm>
              <a:off x="0" y="0"/>
              <a:ext cx="3858723" cy="609600"/>
            </a:xfrm>
            <a:custGeom>
              <a:avLst/>
              <a:gdLst/>
              <a:ahLst/>
              <a:cxnLst/>
              <a:rect l="l" t="t" r="r" b="b"/>
              <a:pathLst>
                <a:path w="3858723" h="609600">
                  <a:moveTo>
                    <a:pt x="203200" y="0"/>
                  </a:moveTo>
                  <a:lnTo>
                    <a:pt x="3858723" y="0"/>
                  </a:lnTo>
                  <a:lnTo>
                    <a:pt x="3655523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ABC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5" name="TextBox 4">
              <a:extLst>
                <a:ext uri="{FF2B5EF4-FFF2-40B4-BE49-F238E27FC236}">
                  <a16:creationId xmlns:a16="http://schemas.microsoft.com/office/drawing/2014/main" id="{AAB96172-2AA0-4058-1A90-75EDD3EE511C}"/>
                </a:ext>
              </a:extLst>
            </p:cNvPr>
            <p:cNvSpPr txBox="1"/>
            <p:nvPr/>
          </p:nvSpPr>
          <p:spPr>
            <a:xfrm>
              <a:off x="101600" y="-38100"/>
              <a:ext cx="3655523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6" name="Group 5">
            <a:extLst>
              <a:ext uri="{FF2B5EF4-FFF2-40B4-BE49-F238E27FC236}">
                <a16:creationId xmlns:a16="http://schemas.microsoft.com/office/drawing/2014/main" id="{7F3029D5-8592-0312-5D06-753635869EAE}"/>
              </a:ext>
            </a:extLst>
          </p:cNvPr>
          <p:cNvGrpSpPr/>
          <p:nvPr/>
        </p:nvGrpSpPr>
        <p:grpSpPr>
          <a:xfrm>
            <a:off x="4248521" y="-206214"/>
            <a:ext cx="1543050" cy="2520789"/>
            <a:chOff x="0" y="0"/>
            <a:chExt cx="406400" cy="663911"/>
          </a:xfrm>
        </p:grpSpPr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B18AFAAE-C94F-5A05-90B9-CE7E80FDAA8C}"/>
                </a:ext>
              </a:extLst>
            </p:cNvPr>
            <p:cNvSpPr/>
            <p:nvPr/>
          </p:nvSpPr>
          <p:spPr>
            <a:xfrm>
              <a:off x="0" y="0"/>
              <a:ext cx="406400" cy="663911"/>
            </a:xfrm>
            <a:custGeom>
              <a:avLst/>
              <a:gdLst/>
              <a:ahLst/>
              <a:cxnLst/>
              <a:rect l="l" t="t" r="r" b="b"/>
              <a:pathLst>
                <a:path w="406400" h="663911">
                  <a:moveTo>
                    <a:pt x="203200" y="0"/>
                  </a:moveTo>
                  <a:lnTo>
                    <a:pt x="406400" y="0"/>
                  </a:lnTo>
                  <a:lnTo>
                    <a:pt x="203200" y="663911"/>
                  </a:lnTo>
                  <a:lnTo>
                    <a:pt x="0" y="66391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D1F8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8" name="TextBox 7">
              <a:extLst>
                <a:ext uri="{FF2B5EF4-FFF2-40B4-BE49-F238E27FC236}">
                  <a16:creationId xmlns:a16="http://schemas.microsoft.com/office/drawing/2014/main" id="{FF6FC94B-BBB8-A06F-2E09-89C532C90101}"/>
                </a:ext>
              </a:extLst>
            </p:cNvPr>
            <p:cNvSpPr txBox="1"/>
            <p:nvPr/>
          </p:nvSpPr>
          <p:spPr>
            <a:xfrm>
              <a:off x="101600" y="-38100"/>
              <a:ext cx="203200" cy="7020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B63C8FA-B073-38E0-6E7F-22A2917962E0}"/>
              </a:ext>
            </a:extLst>
          </p:cNvPr>
          <p:cNvGrpSpPr/>
          <p:nvPr/>
        </p:nvGrpSpPr>
        <p:grpSpPr>
          <a:xfrm>
            <a:off x="2295109" y="6501236"/>
            <a:ext cx="4441803" cy="3069939"/>
            <a:chOff x="2182732" y="6502523"/>
            <a:chExt cx="4441803" cy="3069939"/>
          </a:xfrm>
        </p:grpSpPr>
        <p:sp>
          <p:nvSpPr>
            <p:cNvPr id="19" name="Freeform 19"/>
            <p:cNvSpPr/>
            <p:nvPr/>
          </p:nvSpPr>
          <p:spPr>
            <a:xfrm>
              <a:off x="3019728" y="6502523"/>
              <a:ext cx="2701447" cy="2455861"/>
            </a:xfrm>
            <a:custGeom>
              <a:avLst/>
              <a:gdLst/>
              <a:ahLst/>
              <a:cxnLst/>
              <a:rect l="l" t="t" r="r" b="b"/>
              <a:pathLst>
                <a:path w="2974529" h="2704117">
                  <a:moveTo>
                    <a:pt x="0" y="0"/>
                  </a:moveTo>
                  <a:lnTo>
                    <a:pt x="2974529" y="0"/>
                  </a:lnTo>
                  <a:lnTo>
                    <a:pt x="2974529" y="2704117"/>
                  </a:lnTo>
                  <a:lnTo>
                    <a:pt x="0" y="27041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2182732" y="9050697"/>
              <a:ext cx="4441803" cy="52176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671"/>
                </a:lnSpc>
                <a:spcBef>
                  <a:spcPct val="0"/>
                </a:spcBef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Produce/write a song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F912DB3-3E63-79A0-CAEF-222B371C0DF9}"/>
              </a:ext>
            </a:extLst>
          </p:cNvPr>
          <p:cNvGrpSpPr/>
          <p:nvPr/>
        </p:nvGrpSpPr>
        <p:grpSpPr>
          <a:xfrm>
            <a:off x="13783799" y="6392196"/>
            <a:ext cx="2466914" cy="3279554"/>
            <a:chOff x="13385770" y="6403506"/>
            <a:chExt cx="2466914" cy="3279554"/>
          </a:xfrm>
        </p:grpSpPr>
        <p:sp>
          <p:nvSpPr>
            <p:cNvPr id="17" name="Freeform 17"/>
            <p:cNvSpPr/>
            <p:nvPr/>
          </p:nvSpPr>
          <p:spPr>
            <a:xfrm>
              <a:off x="13572112" y="6403506"/>
              <a:ext cx="2137827" cy="2599182"/>
            </a:xfrm>
            <a:custGeom>
              <a:avLst/>
              <a:gdLst/>
              <a:ahLst/>
              <a:cxnLst/>
              <a:rect l="l" t="t" r="r" b="b"/>
              <a:pathLst>
                <a:path w="2137827" h="2599182">
                  <a:moveTo>
                    <a:pt x="0" y="0"/>
                  </a:moveTo>
                  <a:lnTo>
                    <a:pt x="2137827" y="0"/>
                  </a:lnTo>
                  <a:lnTo>
                    <a:pt x="2137827" y="2599181"/>
                  </a:lnTo>
                  <a:lnTo>
                    <a:pt x="0" y="25991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3385770" y="9090590"/>
              <a:ext cx="2466914" cy="59247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222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Audio drama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069E02A-7568-D347-DFA8-A9AD2462C627}"/>
              </a:ext>
            </a:extLst>
          </p:cNvPr>
          <p:cNvGrpSpPr/>
          <p:nvPr/>
        </p:nvGrpSpPr>
        <p:grpSpPr>
          <a:xfrm>
            <a:off x="8351677" y="2594551"/>
            <a:ext cx="3225514" cy="3176782"/>
            <a:chOff x="7934123" y="2576318"/>
            <a:chExt cx="3225514" cy="3176782"/>
          </a:xfrm>
        </p:grpSpPr>
        <p:sp>
          <p:nvSpPr>
            <p:cNvPr id="15" name="Freeform 15"/>
            <p:cNvSpPr/>
            <p:nvPr/>
          </p:nvSpPr>
          <p:spPr>
            <a:xfrm>
              <a:off x="8042728" y="2576318"/>
              <a:ext cx="3003549" cy="2473832"/>
            </a:xfrm>
            <a:custGeom>
              <a:avLst/>
              <a:gdLst/>
              <a:ahLst/>
              <a:cxnLst/>
              <a:rect l="l" t="t" r="r" b="b"/>
              <a:pathLst>
                <a:path w="3225514" h="2656650">
                  <a:moveTo>
                    <a:pt x="0" y="0"/>
                  </a:moveTo>
                  <a:lnTo>
                    <a:pt x="3225514" y="0"/>
                  </a:lnTo>
                  <a:lnTo>
                    <a:pt x="3225514" y="2656650"/>
                  </a:lnTo>
                  <a:lnTo>
                    <a:pt x="0" y="26566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934123" y="5169542"/>
              <a:ext cx="3225514" cy="5835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763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Music video</a:t>
              </a:r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6781799" y="499017"/>
            <a:ext cx="10643862" cy="1323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8600" b="1" dirty="0">
                <a:solidFill>
                  <a:srgbClr val="BAD405"/>
                </a:solidFill>
                <a:latin typeface="+mj-lt"/>
                <a:ea typeface="Agenda"/>
                <a:cs typeface="Agenda"/>
                <a:sym typeface="Agenda"/>
              </a:rPr>
              <a:t>Music</a:t>
            </a:r>
            <a:r>
              <a:rPr lang="en-US" sz="8600" b="1" dirty="0">
                <a:solidFill>
                  <a:srgbClr val="FFFFFF"/>
                </a:solidFill>
                <a:latin typeface="+mj-lt"/>
                <a:ea typeface="Agenda"/>
                <a:cs typeface="Agenda"/>
                <a:sym typeface="Agenda"/>
              </a:rPr>
              <a:t> and</a:t>
            </a:r>
            <a:r>
              <a:rPr lang="en-US" sz="8600" b="1" dirty="0">
                <a:solidFill>
                  <a:srgbClr val="BAD405"/>
                </a:solidFill>
                <a:latin typeface="+mj-lt"/>
                <a:ea typeface="Agenda"/>
                <a:cs typeface="Agenda"/>
                <a:sym typeface="Agenda"/>
              </a:rPr>
              <a:t> Sound 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5171E1B-284E-BE8E-232B-A371184A3173}"/>
              </a:ext>
            </a:extLst>
          </p:cNvPr>
          <p:cNvGrpSpPr/>
          <p:nvPr/>
        </p:nvGrpSpPr>
        <p:grpSpPr>
          <a:xfrm>
            <a:off x="12965715" y="2705100"/>
            <a:ext cx="4103085" cy="3022786"/>
            <a:chOff x="12567686" y="2705100"/>
            <a:chExt cx="4103085" cy="3022786"/>
          </a:xfrm>
        </p:grpSpPr>
        <p:sp>
          <p:nvSpPr>
            <p:cNvPr id="16" name="Freeform 16"/>
            <p:cNvSpPr/>
            <p:nvPr/>
          </p:nvSpPr>
          <p:spPr>
            <a:xfrm>
              <a:off x="13117453" y="2705100"/>
              <a:ext cx="3003549" cy="2399085"/>
            </a:xfrm>
            <a:custGeom>
              <a:avLst/>
              <a:gdLst/>
              <a:ahLst/>
              <a:cxnLst/>
              <a:rect l="l" t="t" r="r" b="b"/>
              <a:pathLst>
                <a:path w="3519366" h="2811094">
                  <a:moveTo>
                    <a:pt x="0" y="0"/>
                  </a:moveTo>
                  <a:lnTo>
                    <a:pt x="3519366" y="0"/>
                  </a:lnTo>
                  <a:lnTo>
                    <a:pt x="3519366" y="2811094"/>
                  </a:lnTo>
                  <a:lnTo>
                    <a:pt x="0" y="281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2567686" y="5223610"/>
              <a:ext cx="4103085" cy="5042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48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Podcast/Interviews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C0E79B7-B39E-C58F-2A8E-374A3AE42CD9}"/>
              </a:ext>
            </a:extLst>
          </p:cNvPr>
          <p:cNvGrpSpPr/>
          <p:nvPr/>
        </p:nvGrpSpPr>
        <p:grpSpPr>
          <a:xfrm>
            <a:off x="2835947" y="2716393"/>
            <a:ext cx="3400836" cy="3035974"/>
            <a:chOff x="2703215" y="2716393"/>
            <a:chExt cx="3400836" cy="3035974"/>
          </a:xfrm>
        </p:grpSpPr>
        <p:sp>
          <p:nvSpPr>
            <p:cNvPr id="14" name="Freeform 14"/>
            <p:cNvSpPr/>
            <p:nvPr/>
          </p:nvSpPr>
          <p:spPr>
            <a:xfrm>
              <a:off x="2980492" y="2716393"/>
              <a:ext cx="2838722" cy="2427107"/>
            </a:xfrm>
            <a:custGeom>
              <a:avLst/>
              <a:gdLst/>
              <a:ahLst/>
              <a:cxnLst/>
              <a:rect l="l" t="t" r="r" b="b"/>
              <a:pathLst>
                <a:path w="2952082" h="2524030">
                  <a:moveTo>
                    <a:pt x="0" y="0"/>
                  </a:moveTo>
                  <a:lnTo>
                    <a:pt x="2952082" y="0"/>
                  </a:lnTo>
                  <a:lnTo>
                    <a:pt x="2952082" y="2524030"/>
                  </a:lnTo>
                  <a:lnTo>
                    <a:pt x="0" y="25240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2703215" y="5207281"/>
              <a:ext cx="3400836" cy="54508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396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Live performance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A00BEB0-E691-8EED-525E-B2708CA205F3}"/>
              </a:ext>
            </a:extLst>
          </p:cNvPr>
          <p:cNvGrpSpPr/>
          <p:nvPr/>
        </p:nvGrpSpPr>
        <p:grpSpPr>
          <a:xfrm>
            <a:off x="8001000" y="6458220"/>
            <a:ext cx="4077533" cy="3181080"/>
            <a:chOff x="7581067" y="6458220"/>
            <a:chExt cx="4077533" cy="3181080"/>
          </a:xfrm>
        </p:grpSpPr>
        <p:sp>
          <p:nvSpPr>
            <p:cNvPr id="18" name="Freeform 18"/>
            <p:cNvSpPr/>
            <p:nvPr/>
          </p:nvSpPr>
          <p:spPr>
            <a:xfrm>
              <a:off x="8354963" y="6458220"/>
              <a:ext cx="2379077" cy="2544468"/>
            </a:xfrm>
            <a:custGeom>
              <a:avLst/>
              <a:gdLst/>
              <a:ahLst/>
              <a:cxnLst/>
              <a:rect l="l" t="t" r="r" b="b"/>
              <a:pathLst>
                <a:path w="3009928" h="3219175">
                  <a:moveTo>
                    <a:pt x="0" y="0"/>
                  </a:moveTo>
                  <a:lnTo>
                    <a:pt x="3009928" y="0"/>
                  </a:lnTo>
                  <a:lnTo>
                    <a:pt x="3009928" y="3219175"/>
                  </a:lnTo>
                  <a:lnTo>
                    <a:pt x="0" y="32191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7581067" y="9100691"/>
              <a:ext cx="4077533" cy="5386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28"/>
                </a:lnSpc>
                <a:spcBef>
                  <a:spcPct val="0"/>
                </a:spcBef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Live accompaniment</a:t>
              </a:r>
            </a:p>
          </p:txBody>
        </p:sp>
      </p:grpSp>
      <p:grpSp>
        <p:nvGrpSpPr>
          <p:cNvPr id="2" name="Group 8">
            <a:extLst>
              <a:ext uri="{FF2B5EF4-FFF2-40B4-BE49-F238E27FC236}">
                <a16:creationId xmlns:a16="http://schemas.microsoft.com/office/drawing/2014/main" id="{F9FC179B-9F1D-80B5-09B2-C848A46935CD}"/>
              </a:ext>
            </a:extLst>
          </p:cNvPr>
          <p:cNvGrpSpPr/>
          <p:nvPr/>
        </p:nvGrpSpPr>
        <p:grpSpPr>
          <a:xfrm rot="-10800000">
            <a:off x="-1121741" y="-630916"/>
            <a:ext cx="3144354" cy="11548832"/>
            <a:chOff x="0" y="0"/>
            <a:chExt cx="828143" cy="3041668"/>
          </a:xfrm>
        </p:grpSpPr>
        <p:sp>
          <p:nvSpPr>
            <p:cNvPr id="3" name="Freeform 9">
              <a:extLst>
                <a:ext uri="{FF2B5EF4-FFF2-40B4-BE49-F238E27FC236}">
                  <a16:creationId xmlns:a16="http://schemas.microsoft.com/office/drawing/2014/main" id="{C413FE17-3F37-070A-52BA-FA239BCCBAB6}"/>
                </a:ext>
              </a:extLst>
            </p:cNvPr>
            <p:cNvSpPr/>
            <p:nvPr/>
          </p:nvSpPr>
          <p:spPr>
            <a:xfrm>
              <a:off x="0" y="0"/>
              <a:ext cx="828143" cy="3041668"/>
            </a:xfrm>
            <a:custGeom>
              <a:avLst/>
              <a:gdLst/>
              <a:ahLst/>
              <a:cxnLst/>
              <a:rect l="l" t="t" r="r" b="b"/>
              <a:pathLst>
                <a:path w="828143" h="3041668">
                  <a:moveTo>
                    <a:pt x="203200" y="0"/>
                  </a:moveTo>
                  <a:lnTo>
                    <a:pt x="828143" y="0"/>
                  </a:lnTo>
                  <a:lnTo>
                    <a:pt x="624943" y="3041668"/>
                  </a:lnTo>
                  <a:lnTo>
                    <a:pt x="0" y="304166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D1F8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10">
              <a:extLst>
                <a:ext uri="{FF2B5EF4-FFF2-40B4-BE49-F238E27FC236}">
                  <a16:creationId xmlns:a16="http://schemas.microsoft.com/office/drawing/2014/main" id="{83F5CA46-EEEB-562A-153D-E29C342E85CA}"/>
                </a:ext>
              </a:extLst>
            </p:cNvPr>
            <p:cNvSpPr txBox="1"/>
            <p:nvPr/>
          </p:nvSpPr>
          <p:spPr>
            <a:xfrm>
              <a:off x="101600" y="-38100"/>
              <a:ext cx="624943" cy="3079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11">
            <a:extLst>
              <a:ext uri="{FF2B5EF4-FFF2-40B4-BE49-F238E27FC236}">
                <a16:creationId xmlns:a16="http://schemas.microsoft.com/office/drawing/2014/main" id="{9CE30D03-0D72-8291-24AE-0D1BE35B5165}"/>
              </a:ext>
            </a:extLst>
          </p:cNvPr>
          <p:cNvGrpSpPr/>
          <p:nvPr/>
        </p:nvGrpSpPr>
        <p:grpSpPr>
          <a:xfrm rot="-10800000">
            <a:off x="511363" y="-630916"/>
            <a:ext cx="1546036" cy="11548832"/>
            <a:chOff x="0" y="0"/>
            <a:chExt cx="407186" cy="3041668"/>
          </a:xfrm>
        </p:grpSpPr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FDE6E399-6F70-5B7A-FEAB-2B7A42A5D4D1}"/>
                </a:ext>
              </a:extLst>
            </p:cNvPr>
            <p:cNvSpPr/>
            <p:nvPr/>
          </p:nvSpPr>
          <p:spPr>
            <a:xfrm>
              <a:off x="0" y="0"/>
              <a:ext cx="407186" cy="3041668"/>
            </a:xfrm>
            <a:custGeom>
              <a:avLst/>
              <a:gdLst/>
              <a:ahLst/>
              <a:cxnLst/>
              <a:rect l="l" t="t" r="r" b="b"/>
              <a:pathLst>
                <a:path w="407186" h="3041668">
                  <a:moveTo>
                    <a:pt x="203200" y="0"/>
                  </a:moveTo>
                  <a:lnTo>
                    <a:pt x="407186" y="0"/>
                  </a:lnTo>
                  <a:lnTo>
                    <a:pt x="203986" y="3041668"/>
                  </a:lnTo>
                  <a:lnTo>
                    <a:pt x="0" y="304166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BAD405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13">
              <a:extLst>
                <a:ext uri="{FF2B5EF4-FFF2-40B4-BE49-F238E27FC236}">
                  <a16:creationId xmlns:a16="http://schemas.microsoft.com/office/drawing/2014/main" id="{3F5823AD-042B-DEAA-E517-3630B5FD0209}"/>
                </a:ext>
              </a:extLst>
            </p:cNvPr>
            <p:cNvSpPr txBox="1"/>
            <p:nvPr/>
          </p:nvSpPr>
          <p:spPr>
            <a:xfrm>
              <a:off x="101600" y="-38100"/>
              <a:ext cx="203986" cy="3079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2">
            <a:extLst>
              <a:ext uri="{FF2B5EF4-FFF2-40B4-BE49-F238E27FC236}">
                <a16:creationId xmlns:a16="http://schemas.microsoft.com/office/drawing/2014/main" id="{57998844-CB7C-4396-C290-9F823C60C48C}"/>
              </a:ext>
            </a:extLst>
          </p:cNvPr>
          <p:cNvGrpSpPr/>
          <p:nvPr/>
        </p:nvGrpSpPr>
        <p:grpSpPr>
          <a:xfrm>
            <a:off x="4403634" y="0"/>
            <a:ext cx="14651090" cy="2314575"/>
            <a:chOff x="0" y="0"/>
            <a:chExt cx="3858723" cy="609600"/>
          </a:xfrm>
        </p:grpSpPr>
        <p:sp>
          <p:nvSpPr>
            <p:cNvPr id="35" name="Freeform 3">
              <a:extLst>
                <a:ext uri="{FF2B5EF4-FFF2-40B4-BE49-F238E27FC236}">
                  <a16:creationId xmlns:a16="http://schemas.microsoft.com/office/drawing/2014/main" id="{448B2D38-8A3F-8AD4-912C-A04F74480AF1}"/>
                </a:ext>
              </a:extLst>
            </p:cNvPr>
            <p:cNvSpPr/>
            <p:nvPr/>
          </p:nvSpPr>
          <p:spPr>
            <a:xfrm>
              <a:off x="0" y="0"/>
              <a:ext cx="3858723" cy="609600"/>
            </a:xfrm>
            <a:custGeom>
              <a:avLst/>
              <a:gdLst/>
              <a:ahLst/>
              <a:cxnLst/>
              <a:rect l="l" t="t" r="r" b="b"/>
              <a:pathLst>
                <a:path w="3858723" h="609600">
                  <a:moveTo>
                    <a:pt x="203200" y="0"/>
                  </a:moveTo>
                  <a:lnTo>
                    <a:pt x="3858723" y="0"/>
                  </a:lnTo>
                  <a:lnTo>
                    <a:pt x="3655523" y="609600"/>
                  </a:lnTo>
                  <a:lnTo>
                    <a:pt x="0" y="60960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ABC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6" name="TextBox 4">
              <a:extLst>
                <a:ext uri="{FF2B5EF4-FFF2-40B4-BE49-F238E27FC236}">
                  <a16:creationId xmlns:a16="http://schemas.microsoft.com/office/drawing/2014/main" id="{15A7FD39-71CE-79E1-D0DF-9EAF3BD7ACB8}"/>
                </a:ext>
              </a:extLst>
            </p:cNvPr>
            <p:cNvSpPr txBox="1"/>
            <p:nvPr/>
          </p:nvSpPr>
          <p:spPr>
            <a:xfrm>
              <a:off x="101600" y="-38100"/>
              <a:ext cx="3655523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5">
            <a:extLst>
              <a:ext uri="{FF2B5EF4-FFF2-40B4-BE49-F238E27FC236}">
                <a16:creationId xmlns:a16="http://schemas.microsoft.com/office/drawing/2014/main" id="{F87ECB0F-B219-FCC4-A01F-A831D97FAAF6}"/>
              </a:ext>
            </a:extLst>
          </p:cNvPr>
          <p:cNvGrpSpPr/>
          <p:nvPr/>
        </p:nvGrpSpPr>
        <p:grpSpPr>
          <a:xfrm>
            <a:off x="4248521" y="-206214"/>
            <a:ext cx="1543050" cy="2520789"/>
            <a:chOff x="0" y="0"/>
            <a:chExt cx="406400" cy="663911"/>
          </a:xfrm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id="{16058A5E-C7C0-45C0-852E-CE4D3C46E94B}"/>
                </a:ext>
              </a:extLst>
            </p:cNvPr>
            <p:cNvSpPr/>
            <p:nvPr/>
          </p:nvSpPr>
          <p:spPr>
            <a:xfrm>
              <a:off x="0" y="0"/>
              <a:ext cx="406400" cy="663911"/>
            </a:xfrm>
            <a:custGeom>
              <a:avLst/>
              <a:gdLst/>
              <a:ahLst/>
              <a:cxnLst/>
              <a:rect l="l" t="t" r="r" b="b"/>
              <a:pathLst>
                <a:path w="406400" h="663911">
                  <a:moveTo>
                    <a:pt x="203200" y="0"/>
                  </a:moveTo>
                  <a:lnTo>
                    <a:pt x="406400" y="0"/>
                  </a:lnTo>
                  <a:lnTo>
                    <a:pt x="203200" y="663911"/>
                  </a:lnTo>
                  <a:lnTo>
                    <a:pt x="0" y="66391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D1F8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39" name="TextBox 7">
              <a:extLst>
                <a:ext uri="{FF2B5EF4-FFF2-40B4-BE49-F238E27FC236}">
                  <a16:creationId xmlns:a16="http://schemas.microsoft.com/office/drawing/2014/main" id="{49085D60-91E3-76AE-1AF6-B43B2C0DA5CD}"/>
                </a:ext>
              </a:extLst>
            </p:cNvPr>
            <p:cNvSpPr txBox="1"/>
            <p:nvPr/>
          </p:nvSpPr>
          <p:spPr>
            <a:xfrm>
              <a:off x="101600" y="-38100"/>
              <a:ext cx="203200" cy="7020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579737" y="5827859"/>
            <a:ext cx="2545463" cy="3201841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3907744" y="4874285"/>
            <a:ext cx="2341406" cy="52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6"/>
              </a:lnSpc>
            </a:pPr>
            <a:endParaRPr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E0DE3DF-4A66-15A9-5603-CEBF0253A5EB}"/>
              </a:ext>
            </a:extLst>
          </p:cNvPr>
          <p:cNvGrpSpPr/>
          <p:nvPr/>
        </p:nvGrpSpPr>
        <p:grpSpPr>
          <a:xfrm>
            <a:off x="3508825" y="6398988"/>
            <a:ext cx="3139245" cy="3240312"/>
            <a:chOff x="3508825" y="6398988"/>
            <a:chExt cx="3139245" cy="3240312"/>
          </a:xfrm>
        </p:grpSpPr>
        <p:sp>
          <p:nvSpPr>
            <p:cNvPr id="18" name="Freeform 18"/>
            <p:cNvSpPr/>
            <p:nvPr/>
          </p:nvSpPr>
          <p:spPr>
            <a:xfrm>
              <a:off x="3508825" y="6398988"/>
              <a:ext cx="2740325" cy="2630712"/>
            </a:xfrm>
            <a:custGeom>
              <a:avLst/>
              <a:gdLst/>
              <a:ahLst/>
              <a:cxnLst/>
              <a:rect l="l" t="t" r="r" b="b"/>
              <a:pathLst>
                <a:path w="3139245" h="3013675">
                  <a:moveTo>
                    <a:pt x="0" y="0"/>
                  </a:moveTo>
                  <a:lnTo>
                    <a:pt x="3139245" y="0"/>
                  </a:lnTo>
                  <a:lnTo>
                    <a:pt x="3139245" y="3013675"/>
                  </a:lnTo>
                  <a:lnTo>
                    <a:pt x="0" y="3013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3508825" y="9100691"/>
              <a:ext cx="3139245" cy="53860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228"/>
                </a:lnSpc>
                <a:spcBef>
                  <a:spcPct val="0"/>
                </a:spcBef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Challenges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6F3982D-D675-07F4-C026-1E9F2043C65D}"/>
              </a:ext>
            </a:extLst>
          </p:cNvPr>
          <p:cNvGrpSpPr/>
          <p:nvPr/>
        </p:nvGrpSpPr>
        <p:grpSpPr>
          <a:xfrm>
            <a:off x="13187571" y="6235392"/>
            <a:ext cx="3652629" cy="3403908"/>
            <a:chOff x="12909001" y="6235392"/>
            <a:chExt cx="3652629" cy="3403908"/>
          </a:xfrm>
        </p:grpSpPr>
        <p:sp>
          <p:nvSpPr>
            <p:cNvPr id="16" name="Freeform 16"/>
            <p:cNvSpPr/>
            <p:nvPr/>
          </p:nvSpPr>
          <p:spPr>
            <a:xfrm>
              <a:off x="12909001" y="6235392"/>
              <a:ext cx="3578891" cy="2867587"/>
            </a:xfrm>
            <a:custGeom>
              <a:avLst/>
              <a:gdLst/>
              <a:ahLst/>
              <a:cxnLst/>
              <a:rect l="l" t="t" r="r" b="b"/>
              <a:pathLst>
                <a:path w="3578891" h="2867587">
                  <a:moveTo>
                    <a:pt x="0" y="0"/>
                  </a:moveTo>
                  <a:lnTo>
                    <a:pt x="3578891" y="0"/>
                  </a:lnTo>
                  <a:lnTo>
                    <a:pt x="3578891" y="2867586"/>
                  </a:lnTo>
                  <a:lnTo>
                    <a:pt x="0" y="28675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12982739" y="9100691"/>
              <a:ext cx="3578891" cy="53860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222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Cooking videos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5F47B86-FE08-0C8F-6F1D-262CB280F0BE}"/>
              </a:ext>
            </a:extLst>
          </p:cNvPr>
          <p:cNvGrpSpPr/>
          <p:nvPr/>
        </p:nvGrpSpPr>
        <p:grpSpPr>
          <a:xfrm>
            <a:off x="13996484" y="2705100"/>
            <a:ext cx="2386516" cy="3070714"/>
            <a:chOff x="13534302" y="2630271"/>
            <a:chExt cx="2386516" cy="3070714"/>
          </a:xfrm>
        </p:grpSpPr>
        <p:sp>
          <p:nvSpPr>
            <p:cNvPr id="15" name="Freeform 15"/>
            <p:cNvSpPr/>
            <p:nvPr/>
          </p:nvSpPr>
          <p:spPr>
            <a:xfrm>
              <a:off x="13623549" y="2630271"/>
              <a:ext cx="2297269" cy="2424558"/>
            </a:xfrm>
            <a:custGeom>
              <a:avLst/>
              <a:gdLst/>
              <a:ahLst/>
              <a:cxnLst/>
              <a:rect l="l" t="t" r="r" b="b"/>
              <a:pathLst>
                <a:path w="2782516" h="2936692">
                  <a:moveTo>
                    <a:pt x="0" y="0"/>
                  </a:moveTo>
                  <a:lnTo>
                    <a:pt x="2782516" y="0"/>
                  </a:lnTo>
                  <a:lnTo>
                    <a:pt x="2782516" y="2936692"/>
                  </a:lnTo>
                  <a:lnTo>
                    <a:pt x="0" y="2936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3534302" y="5127045"/>
              <a:ext cx="2165926" cy="5739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86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Short film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3298D01-E7F7-F9D0-FB90-8DF270FD6B63}"/>
              </a:ext>
            </a:extLst>
          </p:cNvPr>
          <p:cNvGrpSpPr/>
          <p:nvPr/>
        </p:nvGrpSpPr>
        <p:grpSpPr>
          <a:xfrm>
            <a:off x="8335246" y="2781300"/>
            <a:ext cx="3034444" cy="2974556"/>
            <a:chOff x="8395556" y="2536645"/>
            <a:chExt cx="3034444" cy="2974556"/>
          </a:xfrm>
        </p:grpSpPr>
        <p:sp>
          <p:nvSpPr>
            <p:cNvPr id="14" name="Freeform 14"/>
            <p:cNvSpPr/>
            <p:nvPr/>
          </p:nvSpPr>
          <p:spPr>
            <a:xfrm>
              <a:off x="8655892" y="2536645"/>
              <a:ext cx="1916133" cy="2383991"/>
            </a:xfrm>
            <a:custGeom>
              <a:avLst/>
              <a:gdLst/>
              <a:ahLst/>
              <a:cxnLst/>
              <a:rect l="l" t="t" r="r" b="b"/>
              <a:pathLst>
                <a:path w="2039250" h="2537169">
                  <a:moveTo>
                    <a:pt x="0" y="0"/>
                  </a:moveTo>
                  <a:lnTo>
                    <a:pt x="2039250" y="0"/>
                  </a:lnTo>
                  <a:lnTo>
                    <a:pt x="2039250" y="2537169"/>
                  </a:lnTo>
                  <a:lnTo>
                    <a:pt x="0" y="25371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8395556" y="4927643"/>
              <a:ext cx="3034444" cy="5835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763"/>
                </a:lnSpc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Documentary</a:t>
              </a:r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7467601" y="423237"/>
            <a:ext cx="9958060" cy="1323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8600" b="1" dirty="0">
                <a:solidFill>
                  <a:srgbClr val="BAD405"/>
                </a:solidFill>
                <a:latin typeface="+mj-lt"/>
                <a:ea typeface="Agenda"/>
                <a:cs typeface="Agenda"/>
                <a:sym typeface="Agenda"/>
              </a:rPr>
              <a:t>Films </a:t>
            </a:r>
            <a:r>
              <a:rPr lang="en-US" sz="8600" b="1" dirty="0">
                <a:solidFill>
                  <a:srgbClr val="FFFFFF"/>
                </a:solidFill>
                <a:latin typeface="+mj-lt"/>
                <a:ea typeface="Agenda"/>
                <a:cs typeface="Agenda"/>
                <a:sym typeface="Agenda"/>
              </a:rPr>
              <a:t>and</a:t>
            </a:r>
            <a:r>
              <a:rPr lang="en-US" sz="8600" b="1" dirty="0">
                <a:solidFill>
                  <a:srgbClr val="BAD405"/>
                </a:solidFill>
                <a:latin typeface="+mj-lt"/>
                <a:ea typeface="Agenda"/>
                <a:cs typeface="Agenda"/>
                <a:sym typeface="Agenda"/>
              </a:rPr>
              <a:t> Videos 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586508" y="9100691"/>
            <a:ext cx="2662625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28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000000"/>
                </a:solidFill>
                <a:latin typeface="+mj-lt"/>
                <a:ea typeface="Montserrat"/>
                <a:cs typeface="Montserrat"/>
                <a:sym typeface="Montserrat"/>
              </a:rPr>
              <a:t>Animation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DD892DD-FB4E-9EE6-593D-00C24D8AF18B}"/>
              </a:ext>
            </a:extLst>
          </p:cNvPr>
          <p:cNvGrpSpPr/>
          <p:nvPr/>
        </p:nvGrpSpPr>
        <p:grpSpPr>
          <a:xfrm>
            <a:off x="4069860" y="2752893"/>
            <a:ext cx="2381401" cy="3014024"/>
            <a:chOff x="4147194" y="2497177"/>
            <a:chExt cx="2381401" cy="3014024"/>
          </a:xfrm>
        </p:grpSpPr>
        <p:sp>
          <p:nvSpPr>
            <p:cNvPr id="19" name="Freeform 19"/>
            <p:cNvSpPr/>
            <p:nvPr/>
          </p:nvSpPr>
          <p:spPr>
            <a:xfrm>
              <a:off x="4149911" y="2497177"/>
              <a:ext cx="2378684" cy="2417977"/>
            </a:xfrm>
            <a:custGeom>
              <a:avLst/>
              <a:gdLst/>
              <a:ahLst/>
              <a:cxnLst/>
              <a:rect l="l" t="t" r="r" b="b"/>
              <a:pathLst>
                <a:path w="2378684" h="2417977">
                  <a:moveTo>
                    <a:pt x="0" y="0"/>
                  </a:moveTo>
                  <a:lnTo>
                    <a:pt x="2378685" y="0"/>
                  </a:lnTo>
                  <a:lnTo>
                    <a:pt x="2378685" y="2417977"/>
                  </a:lnTo>
                  <a:lnTo>
                    <a:pt x="0" y="24179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4147194" y="4972592"/>
              <a:ext cx="2378684" cy="53860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228"/>
                </a:lnSpc>
                <a:spcBef>
                  <a:spcPct val="0"/>
                </a:spcBef>
              </a:pPr>
              <a:r>
                <a:rPr lang="en-US" sz="3600" b="1" dirty="0">
                  <a:solidFill>
                    <a:srgbClr val="000000"/>
                  </a:solidFill>
                  <a:latin typeface="+mj-lt"/>
                  <a:ea typeface="Montserrat"/>
                  <a:cs typeface="Montserrat"/>
                  <a:sym typeface="Montserrat"/>
                </a:rPr>
                <a:t>Montage</a:t>
              </a:r>
            </a:p>
          </p:txBody>
        </p:sp>
      </p:grpSp>
      <p:grpSp>
        <p:nvGrpSpPr>
          <p:cNvPr id="2" name="Group 8">
            <a:extLst>
              <a:ext uri="{FF2B5EF4-FFF2-40B4-BE49-F238E27FC236}">
                <a16:creationId xmlns:a16="http://schemas.microsoft.com/office/drawing/2014/main" id="{2AE3AFC1-4EBD-5CEA-A675-461EBDC4FDAB}"/>
              </a:ext>
            </a:extLst>
          </p:cNvPr>
          <p:cNvGrpSpPr/>
          <p:nvPr/>
        </p:nvGrpSpPr>
        <p:grpSpPr>
          <a:xfrm rot="-10800000">
            <a:off x="-1121741" y="-630916"/>
            <a:ext cx="3144354" cy="11548832"/>
            <a:chOff x="0" y="0"/>
            <a:chExt cx="828143" cy="3041668"/>
          </a:xfrm>
        </p:grpSpPr>
        <p:sp>
          <p:nvSpPr>
            <p:cNvPr id="3" name="Freeform 9">
              <a:extLst>
                <a:ext uri="{FF2B5EF4-FFF2-40B4-BE49-F238E27FC236}">
                  <a16:creationId xmlns:a16="http://schemas.microsoft.com/office/drawing/2014/main" id="{60B724BF-7888-E58D-E310-6A9BC5417076}"/>
                </a:ext>
              </a:extLst>
            </p:cNvPr>
            <p:cNvSpPr/>
            <p:nvPr/>
          </p:nvSpPr>
          <p:spPr>
            <a:xfrm>
              <a:off x="0" y="0"/>
              <a:ext cx="828143" cy="3041668"/>
            </a:xfrm>
            <a:custGeom>
              <a:avLst/>
              <a:gdLst/>
              <a:ahLst/>
              <a:cxnLst/>
              <a:rect l="l" t="t" r="r" b="b"/>
              <a:pathLst>
                <a:path w="828143" h="3041668">
                  <a:moveTo>
                    <a:pt x="203200" y="0"/>
                  </a:moveTo>
                  <a:lnTo>
                    <a:pt x="828143" y="0"/>
                  </a:lnTo>
                  <a:lnTo>
                    <a:pt x="624943" y="3041668"/>
                  </a:lnTo>
                  <a:lnTo>
                    <a:pt x="0" y="304166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DD1F81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10">
              <a:extLst>
                <a:ext uri="{FF2B5EF4-FFF2-40B4-BE49-F238E27FC236}">
                  <a16:creationId xmlns:a16="http://schemas.microsoft.com/office/drawing/2014/main" id="{1F04E246-CF63-323C-1B76-B07180CFEA82}"/>
                </a:ext>
              </a:extLst>
            </p:cNvPr>
            <p:cNvSpPr txBox="1"/>
            <p:nvPr/>
          </p:nvSpPr>
          <p:spPr>
            <a:xfrm>
              <a:off x="101600" y="-38100"/>
              <a:ext cx="624943" cy="3079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11">
            <a:extLst>
              <a:ext uri="{FF2B5EF4-FFF2-40B4-BE49-F238E27FC236}">
                <a16:creationId xmlns:a16="http://schemas.microsoft.com/office/drawing/2014/main" id="{BC882B9A-DBCC-3E75-19AC-180D4BFDF8F1}"/>
              </a:ext>
            </a:extLst>
          </p:cNvPr>
          <p:cNvGrpSpPr/>
          <p:nvPr/>
        </p:nvGrpSpPr>
        <p:grpSpPr>
          <a:xfrm rot="-10800000">
            <a:off x="511363" y="-630916"/>
            <a:ext cx="1546036" cy="11548832"/>
            <a:chOff x="0" y="0"/>
            <a:chExt cx="407186" cy="3041668"/>
          </a:xfrm>
        </p:grpSpPr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E840B3C6-43B2-30A3-7421-AA6EEEACBB5B}"/>
                </a:ext>
              </a:extLst>
            </p:cNvPr>
            <p:cNvSpPr/>
            <p:nvPr/>
          </p:nvSpPr>
          <p:spPr>
            <a:xfrm>
              <a:off x="0" y="0"/>
              <a:ext cx="407186" cy="3041668"/>
            </a:xfrm>
            <a:custGeom>
              <a:avLst/>
              <a:gdLst/>
              <a:ahLst/>
              <a:cxnLst/>
              <a:rect l="l" t="t" r="r" b="b"/>
              <a:pathLst>
                <a:path w="407186" h="3041668">
                  <a:moveTo>
                    <a:pt x="203200" y="0"/>
                  </a:moveTo>
                  <a:lnTo>
                    <a:pt x="407186" y="0"/>
                  </a:lnTo>
                  <a:lnTo>
                    <a:pt x="203986" y="3041668"/>
                  </a:lnTo>
                  <a:lnTo>
                    <a:pt x="0" y="3041668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BAD405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13">
              <a:extLst>
                <a:ext uri="{FF2B5EF4-FFF2-40B4-BE49-F238E27FC236}">
                  <a16:creationId xmlns:a16="http://schemas.microsoft.com/office/drawing/2014/main" id="{CB38BC09-4CFC-3C1C-E84B-87ECF4B202CD}"/>
                </a:ext>
              </a:extLst>
            </p:cNvPr>
            <p:cNvSpPr txBox="1"/>
            <p:nvPr/>
          </p:nvSpPr>
          <p:spPr>
            <a:xfrm>
              <a:off x="101600" y="-38100"/>
              <a:ext cx="203986" cy="30797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9ADEB21EAA574FA3FF8AC19DA0AFCD" ma:contentTypeVersion="19" ma:contentTypeDescription="Create a new document." ma:contentTypeScope="" ma:versionID="994a06525426697eb2f8501c94dd6dfc">
  <xsd:schema xmlns:xsd="http://www.w3.org/2001/XMLSchema" xmlns:xs="http://www.w3.org/2001/XMLSchema" xmlns:p="http://schemas.microsoft.com/office/2006/metadata/properties" xmlns:ns2="c7c8e761-4760-4c84-b243-42d04cb922b9" xmlns:ns3="864d99fd-634a-4a54-8d7d-dd49d2a73571" targetNamespace="http://schemas.microsoft.com/office/2006/metadata/properties" ma:root="true" ma:fieldsID="26395205d248f14bed565a99894bc4d7" ns2:_="" ns3:_="">
    <xsd:import namespace="c7c8e761-4760-4c84-b243-42d04cb922b9"/>
    <xsd:import namespace="864d99fd-634a-4a54-8d7d-dd49d2a73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c8e761-4760-4c84-b243-42d04cb922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7ff8af65-9b71-4c93-a589-fdd16ee48a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4d99fd-634a-4a54-8d7d-dd49d2a73571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51e8e8aa-5ef1-4d1f-b2df-ecdedd37497c}" ma:internalName="TaxCatchAll" ma:showField="CatchAllData" ma:web="864d99fd-634a-4a54-8d7d-dd49d2a735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C316D6F-4C1C-48AF-BEEA-7C36D60F16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c8e761-4760-4c84-b243-42d04cb922b9"/>
    <ds:schemaRef ds:uri="864d99fd-634a-4a54-8d7d-dd49d2a735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D67368-BD5B-4F5E-B395-7E8BB3038B1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237</Words>
  <Application>Microsoft Office PowerPoint</Application>
  <PresentationFormat>Custom</PresentationFormat>
  <Paragraphs>59</Paragraphs>
  <Slides>11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Calibri</vt:lpstr>
      <vt:lpstr>Aptos</vt:lpstr>
      <vt:lpstr>Montserrat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Creativity Resource</dc:title>
  <cp:lastModifiedBy>Nicola Henderson Michie</cp:lastModifiedBy>
  <cp:revision>4</cp:revision>
  <dcterms:created xsi:type="dcterms:W3CDTF">2006-08-16T00:00:00Z</dcterms:created>
  <dcterms:modified xsi:type="dcterms:W3CDTF">2024-08-21T09:29:33Z</dcterms:modified>
  <dc:identifier>DAGLSXwJgjA</dc:identifier>
</cp:coreProperties>
</file>