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98" r:id="rId5"/>
    <p:sldId id="257" r:id="rId6"/>
    <p:sldId id="301" r:id="rId7"/>
    <p:sldId id="302" r:id="rId8"/>
    <p:sldId id="259" r:id="rId9"/>
    <p:sldId id="260" r:id="rId10"/>
    <p:sldId id="261" r:id="rId11"/>
    <p:sldId id="296" r:id="rId12"/>
    <p:sldId id="297" r:id="rId13"/>
    <p:sldId id="262" r:id="rId14"/>
    <p:sldId id="327" r:id="rId15"/>
    <p:sldId id="309" r:id="rId16"/>
    <p:sldId id="303" r:id="rId17"/>
    <p:sldId id="304" r:id="rId18"/>
    <p:sldId id="319" r:id="rId19"/>
    <p:sldId id="306" r:id="rId20"/>
    <p:sldId id="305" r:id="rId21"/>
    <p:sldId id="299" r:id="rId22"/>
    <p:sldId id="312" r:id="rId23"/>
    <p:sldId id="328" r:id="rId24"/>
    <p:sldId id="310" r:id="rId25"/>
    <p:sldId id="315" r:id="rId26"/>
    <p:sldId id="317" r:id="rId27"/>
    <p:sldId id="320" r:id="rId28"/>
    <p:sldId id="321" r:id="rId29"/>
    <p:sldId id="316" r:id="rId30"/>
    <p:sldId id="311" r:id="rId31"/>
    <p:sldId id="308" r:id="rId32"/>
    <p:sldId id="313" r:id="rId33"/>
    <p:sldId id="322" r:id="rId34"/>
    <p:sldId id="323" r:id="rId35"/>
    <p:sldId id="326" r:id="rId36"/>
    <p:sldId id="32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4C02"/>
    <a:srgbClr val="64A70B"/>
    <a:srgbClr val="FFFFFF"/>
    <a:srgbClr val="753BBD"/>
    <a:srgbClr val="DE1F82"/>
    <a:srgbClr val="00ABC9"/>
    <a:srgbClr val="FC4C03"/>
    <a:srgbClr val="BAD7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Henderson Michie" userId="ef477ed9-3b5c-412c-a9de-6f66e6f5b79c" providerId="ADAL" clId="{C6290A65-F404-4492-BC39-70EDFA6A79B3}"/>
    <pc:docChg chg="undo custSel modSld">
      <pc:chgData name="Nicola Henderson Michie" userId="ef477ed9-3b5c-412c-a9de-6f66e6f5b79c" providerId="ADAL" clId="{C6290A65-F404-4492-BC39-70EDFA6A79B3}" dt="2026-08-10T21:10:25.508" v="137" actId="22"/>
      <pc:docMkLst>
        <pc:docMk/>
      </pc:docMkLst>
      <pc:sldChg chg="addSp mod">
        <pc:chgData name="Nicola Henderson Michie" userId="ef477ed9-3b5c-412c-a9de-6f66e6f5b79c" providerId="ADAL" clId="{C6290A65-F404-4492-BC39-70EDFA6A79B3}" dt="2026-08-10T21:08:30.654" v="101" actId="22"/>
        <pc:sldMkLst>
          <pc:docMk/>
          <pc:sldMk cId="0" sldId="257"/>
        </pc:sldMkLst>
        <pc:spChg chg="add">
          <ac:chgData name="Nicola Henderson Michie" userId="ef477ed9-3b5c-412c-a9de-6f66e6f5b79c" providerId="ADAL" clId="{C6290A65-F404-4492-BC39-70EDFA6A79B3}" dt="2026-08-10T21:06:04.091" v="6" actId="22"/>
          <ac:spMkLst>
            <pc:docMk/>
            <pc:sldMk cId="0" sldId="257"/>
            <ac:spMk id="5" creationId="{AFB07B38-4519-38B0-C3F2-CE4404F6EC4C}"/>
          </ac:spMkLst>
        </pc:spChg>
        <pc:picChg chg="add">
          <ac:chgData name="Nicola Henderson Michie" userId="ef477ed9-3b5c-412c-a9de-6f66e6f5b79c" providerId="ADAL" clId="{C6290A65-F404-4492-BC39-70EDFA6A79B3}" dt="2026-08-10T21:08:30.654" v="101" actId="22"/>
          <ac:picMkLst>
            <pc:docMk/>
            <pc:sldMk cId="0" sldId="257"/>
            <ac:picMk id="9" creationId="{DF20FD34-0EBB-BA9B-828E-CAFAD3D248E1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8:47.503" v="110" actId="22"/>
        <pc:sldMkLst>
          <pc:docMk/>
          <pc:sldMk cId="0" sldId="259"/>
        </pc:sldMkLst>
        <pc:spChg chg="add">
          <ac:chgData name="Nicola Henderson Michie" userId="ef477ed9-3b5c-412c-a9de-6f66e6f5b79c" providerId="ADAL" clId="{C6290A65-F404-4492-BC39-70EDFA6A79B3}" dt="2026-08-10T21:06:10.321" v="9" actId="22"/>
          <ac:spMkLst>
            <pc:docMk/>
            <pc:sldMk cId="0" sldId="259"/>
            <ac:spMk id="3" creationId="{A75EDB6A-6DB3-18D7-3B46-1DC2EC926E33}"/>
          </ac:spMkLst>
        </pc:spChg>
        <pc:picChg chg="add">
          <ac:chgData name="Nicola Henderson Michie" userId="ef477ed9-3b5c-412c-a9de-6f66e6f5b79c" providerId="ADAL" clId="{C6290A65-F404-4492-BC39-70EDFA6A79B3}" dt="2026-08-10T21:08:47.503" v="110" actId="22"/>
          <ac:picMkLst>
            <pc:docMk/>
            <pc:sldMk cId="0" sldId="259"/>
            <ac:picMk id="5" creationId="{E97404BB-647D-92C1-BE5B-9719C6A9FD16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8:49.057" v="111" actId="22"/>
        <pc:sldMkLst>
          <pc:docMk/>
          <pc:sldMk cId="0" sldId="260"/>
        </pc:sldMkLst>
        <pc:spChg chg="add">
          <ac:chgData name="Nicola Henderson Michie" userId="ef477ed9-3b5c-412c-a9de-6f66e6f5b79c" providerId="ADAL" clId="{C6290A65-F404-4492-BC39-70EDFA6A79B3}" dt="2026-08-10T21:06:11.569" v="10" actId="22"/>
          <ac:spMkLst>
            <pc:docMk/>
            <pc:sldMk cId="0" sldId="260"/>
            <ac:spMk id="3" creationId="{9A3C170B-53BA-9390-242E-4862209FE171}"/>
          </ac:spMkLst>
        </pc:spChg>
        <pc:picChg chg="add">
          <ac:chgData name="Nicola Henderson Michie" userId="ef477ed9-3b5c-412c-a9de-6f66e6f5b79c" providerId="ADAL" clId="{C6290A65-F404-4492-BC39-70EDFA6A79B3}" dt="2026-08-10T21:08:49.057" v="111" actId="22"/>
          <ac:picMkLst>
            <pc:docMk/>
            <pc:sldMk cId="0" sldId="260"/>
            <ac:picMk id="5" creationId="{FF7D5FFE-BD22-FFEB-EB4D-1FFF03F335E4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43.741" v="129" actId="22"/>
        <pc:sldMkLst>
          <pc:docMk/>
          <pc:sldMk cId="0" sldId="261"/>
        </pc:sldMkLst>
        <pc:spChg chg="add">
          <ac:chgData name="Nicola Henderson Michie" userId="ef477ed9-3b5c-412c-a9de-6f66e6f5b79c" providerId="ADAL" clId="{C6290A65-F404-4492-BC39-70EDFA6A79B3}" dt="2026-08-10T21:06:13.054" v="11" actId="22"/>
          <ac:spMkLst>
            <pc:docMk/>
            <pc:sldMk cId="0" sldId="261"/>
            <ac:spMk id="4" creationId="{578133CA-3AC0-D37C-0436-BCB617E994CC}"/>
          </ac:spMkLst>
        </pc:spChg>
        <pc:picChg chg="add">
          <ac:chgData name="Nicola Henderson Michie" userId="ef477ed9-3b5c-412c-a9de-6f66e6f5b79c" providerId="ADAL" clId="{C6290A65-F404-4492-BC39-70EDFA6A79B3}" dt="2026-08-10T21:09:43.741" v="129" actId="22"/>
          <ac:picMkLst>
            <pc:docMk/>
            <pc:sldMk cId="0" sldId="261"/>
            <ac:picMk id="6" creationId="{BD525CBA-F9EB-E0F7-B0F5-F9F2AB9C90D7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7:09.894" v="52" actId="22"/>
        <pc:sldMkLst>
          <pc:docMk/>
          <pc:sldMk cId="0" sldId="262"/>
        </pc:sldMkLst>
        <pc:spChg chg="add">
          <ac:chgData name="Nicola Henderson Michie" userId="ef477ed9-3b5c-412c-a9de-6f66e6f5b79c" providerId="ADAL" clId="{C6290A65-F404-4492-BC39-70EDFA6A79B3}" dt="2026-08-10T21:07:09.894" v="52" actId="22"/>
          <ac:spMkLst>
            <pc:docMk/>
            <pc:sldMk cId="0" sldId="262"/>
            <ac:spMk id="5" creationId="{A5498992-F302-53B5-2738-2B281034B180}"/>
          </ac:spMkLst>
        </pc:spChg>
      </pc:sldChg>
      <pc:sldChg chg="addSp modSp mod">
        <pc:chgData name="Nicola Henderson Michie" userId="ef477ed9-3b5c-412c-a9de-6f66e6f5b79c" providerId="ADAL" clId="{C6290A65-F404-4492-BC39-70EDFA6A79B3}" dt="2026-08-10T21:06:53.831" v="49" actId="1076"/>
        <pc:sldMkLst>
          <pc:docMk/>
          <pc:sldMk cId="1286960207" sldId="296"/>
        </pc:sldMkLst>
        <pc:spChg chg="add">
          <ac:chgData name="Nicola Henderson Michie" userId="ef477ed9-3b5c-412c-a9de-6f66e6f5b79c" providerId="ADAL" clId="{C6290A65-F404-4492-BC39-70EDFA6A79B3}" dt="2026-08-10T21:06:14.694" v="12" actId="22"/>
          <ac:spMkLst>
            <pc:docMk/>
            <pc:sldMk cId="1286960207" sldId="296"/>
            <ac:spMk id="3" creationId="{867A9455-F85E-FD1B-C511-54079CCB1107}"/>
          </ac:spMkLst>
        </pc:spChg>
        <pc:picChg chg="mod">
          <ac:chgData name="Nicola Henderson Michie" userId="ef477ed9-3b5c-412c-a9de-6f66e6f5b79c" providerId="ADAL" clId="{C6290A65-F404-4492-BC39-70EDFA6A79B3}" dt="2026-08-10T21:06:36.166" v="43" actId="14100"/>
          <ac:picMkLst>
            <pc:docMk/>
            <pc:sldMk cId="1286960207" sldId="296"/>
            <ac:picMk id="5" creationId="{5FB9F3C1-9D66-45AA-82EF-D43AC8BCCC4B}"/>
          </ac:picMkLst>
        </pc:picChg>
        <pc:picChg chg="mod">
          <ac:chgData name="Nicola Henderson Michie" userId="ef477ed9-3b5c-412c-a9de-6f66e6f5b79c" providerId="ADAL" clId="{C6290A65-F404-4492-BC39-70EDFA6A79B3}" dt="2026-08-10T21:06:50.420" v="48" actId="14100"/>
          <ac:picMkLst>
            <pc:docMk/>
            <pc:sldMk cId="1286960207" sldId="296"/>
            <ac:picMk id="6" creationId="{27E49F37-E1B9-4E20-BDCA-64B9564D9198}"/>
          </ac:picMkLst>
        </pc:picChg>
        <pc:picChg chg="mod">
          <ac:chgData name="Nicola Henderson Michie" userId="ef477ed9-3b5c-412c-a9de-6f66e6f5b79c" providerId="ADAL" clId="{C6290A65-F404-4492-BC39-70EDFA6A79B3}" dt="2026-08-10T21:06:28.261" v="42" actId="1035"/>
          <ac:picMkLst>
            <pc:docMk/>
            <pc:sldMk cId="1286960207" sldId="296"/>
            <ac:picMk id="7" creationId="{E1B9D1FF-314B-4909-86FC-73492C87A208}"/>
          </ac:picMkLst>
        </pc:picChg>
        <pc:picChg chg="mod">
          <ac:chgData name="Nicola Henderson Michie" userId="ef477ed9-3b5c-412c-a9de-6f66e6f5b79c" providerId="ADAL" clId="{C6290A65-F404-4492-BC39-70EDFA6A79B3}" dt="2026-08-10T21:06:53.831" v="49" actId="1076"/>
          <ac:picMkLst>
            <pc:docMk/>
            <pc:sldMk cId="1286960207" sldId="296"/>
            <ac:picMk id="8" creationId="{A5753666-B84B-4AA2-998D-5AE535C9D2E8}"/>
          </ac:picMkLst>
        </pc:picChg>
        <pc:picChg chg="mod">
          <ac:chgData name="Nicola Henderson Michie" userId="ef477ed9-3b5c-412c-a9de-6f66e6f5b79c" providerId="ADAL" clId="{C6290A65-F404-4492-BC39-70EDFA6A79B3}" dt="2026-08-10T21:06:38.865" v="44" actId="1076"/>
          <ac:picMkLst>
            <pc:docMk/>
            <pc:sldMk cId="1286960207" sldId="296"/>
            <ac:picMk id="9" creationId="{C932AD40-30FF-4D2E-83F1-3AC4C69054AF}"/>
          </ac:picMkLst>
        </pc:picChg>
      </pc:sldChg>
      <pc:sldChg chg="addSp modSp mod">
        <pc:chgData name="Nicola Henderson Michie" userId="ef477ed9-3b5c-412c-a9de-6f66e6f5b79c" providerId="ADAL" clId="{C6290A65-F404-4492-BC39-70EDFA6A79B3}" dt="2026-08-10T21:07:06.627" v="51" actId="14100"/>
        <pc:sldMkLst>
          <pc:docMk/>
          <pc:sldMk cId="0" sldId="297"/>
        </pc:sldMkLst>
        <pc:spChg chg="add">
          <ac:chgData name="Nicola Henderson Michie" userId="ef477ed9-3b5c-412c-a9de-6f66e6f5b79c" providerId="ADAL" clId="{C6290A65-F404-4492-BC39-70EDFA6A79B3}" dt="2026-08-10T21:07:02.405" v="50" actId="22"/>
          <ac:spMkLst>
            <pc:docMk/>
            <pc:sldMk cId="0" sldId="297"/>
            <ac:spMk id="3" creationId="{056A0198-8AB7-3338-DFD0-62B8BFF0D8DA}"/>
          </ac:spMkLst>
        </pc:spChg>
        <pc:graphicFrameChg chg="modGraphic">
          <ac:chgData name="Nicola Henderson Michie" userId="ef477ed9-3b5c-412c-a9de-6f66e6f5b79c" providerId="ADAL" clId="{C6290A65-F404-4492-BC39-70EDFA6A79B3}" dt="2026-08-10T21:07:06.627" v="51" actId="14100"/>
          <ac:graphicFrameMkLst>
            <pc:docMk/>
            <pc:sldMk cId="0" sldId="297"/>
            <ac:graphicFrameMk id="85" creationId="{00000000-0000-0000-0000-000000000000}"/>
          </ac:graphicFrameMkLst>
        </pc:graphicFrameChg>
      </pc:sldChg>
      <pc:sldChg chg="addSp delSp modSp mod">
        <pc:chgData name="Nicola Henderson Michie" userId="ef477ed9-3b5c-412c-a9de-6f66e6f5b79c" providerId="ADAL" clId="{C6290A65-F404-4492-BC39-70EDFA6A79B3}" dt="2026-08-10T21:08:25.932" v="100" actId="1076"/>
        <pc:sldMkLst>
          <pc:docMk/>
          <pc:sldMk cId="1137334079" sldId="298"/>
        </pc:sldMkLst>
        <pc:spChg chg="add del">
          <ac:chgData name="Nicola Henderson Michie" userId="ef477ed9-3b5c-412c-a9de-6f66e6f5b79c" providerId="ADAL" clId="{C6290A65-F404-4492-BC39-70EDFA6A79B3}" dt="2026-08-10T21:05:49.259" v="4" actId="22"/>
          <ac:spMkLst>
            <pc:docMk/>
            <pc:sldMk cId="1137334079" sldId="298"/>
            <ac:spMk id="3" creationId="{C692DF6B-5B5C-4048-8716-CF633AA06B87}"/>
          </ac:spMkLst>
        </pc:spChg>
        <pc:spChg chg="add">
          <ac:chgData name="Nicola Henderson Michie" userId="ef477ed9-3b5c-412c-a9de-6f66e6f5b79c" providerId="ADAL" clId="{C6290A65-F404-4492-BC39-70EDFA6A79B3}" dt="2026-08-10T21:06:02.615" v="5" actId="22"/>
          <ac:spMkLst>
            <pc:docMk/>
            <pc:sldMk cId="1137334079" sldId="298"/>
            <ac:spMk id="6" creationId="{592260E7-84A6-7694-CC85-13EC255E8FD3}"/>
          </ac:spMkLst>
        </pc:spChg>
        <pc:picChg chg="add mod">
          <ac:chgData name="Nicola Henderson Michie" userId="ef477ed9-3b5c-412c-a9de-6f66e6f5b79c" providerId="ADAL" clId="{C6290A65-F404-4492-BC39-70EDFA6A79B3}" dt="2026-08-10T21:08:25.932" v="100" actId="1076"/>
          <ac:picMkLst>
            <pc:docMk/>
            <pc:sldMk cId="1137334079" sldId="298"/>
            <ac:picMk id="8" creationId="{495B5F90-6D29-6460-50D8-D6C828DDD3A1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10:03.860" v="133" actId="22"/>
        <pc:sldMkLst>
          <pc:docMk/>
          <pc:sldMk cId="2145416930" sldId="299"/>
        </pc:sldMkLst>
        <pc:spChg chg="add">
          <ac:chgData name="Nicola Henderson Michie" userId="ef477ed9-3b5c-412c-a9de-6f66e6f5b79c" providerId="ADAL" clId="{C6290A65-F404-4492-BC39-70EDFA6A79B3}" dt="2026-08-10T21:07:23.901" v="60" actId="22"/>
          <ac:spMkLst>
            <pc:docMk/>
            <pc:sldMk cId="2145416930" sldId="299"/>
            <ac:spMk id="5" creationId="{8225B45C-E484-DA6B-4AB2-67B0A0F8B07E}"/>
          </ac:spMkLst>
        </pc:spChg>
        <pc:picChg chg="add">
          <ac:chgData name="Nicola Henderson Michie" userId="ef477ed9-3b5c-412c-a9de-6f66e6f5b79c" providerId="ADAL" clId="{C6290A65-F404-4492-BC39-70EDFA6A79B3}" dt="2026-08-10T21:10:03.860" v="133" actId="22"/>
          <ac:picMkLst>
            <pc:docMk/>
            <pc:sldMk cId="2145416930" sldId="299"/>
            <ac:picMk id="9" creationId="{0A159913-A866-886E-941E-99A0D90665A4}"/>
          </ac:picMkLst>
        </pc:picChg>
      </pc:sldChg>
      <pc:sldChg chg="addSp modSp mod">
        <pc:chgData name="Nicola Henderson Michie" userId="ef477ed9-3b5c-412c-a9de-6f66e6f5b79c" providerId="ADAL" clId="{C6290A65-F404-4492-BC39-70EDFA6A79B3}" dt="2026-08-10T21:08:42.191" v="108" actId="1036"/>
        <pc:sldMkLst>
          <pc:docMk/>
          <pc:sldMk cId="62380334" sldId="301"/>
        </pc:sldMkLst>
        <pc:spChg chg="add">
          <ac:chgData name="Nicola Henderson Michie" userId="ef477ed9-3b5c-412c-a9de-6f66e6f5b79c" providerId="ADAL" clId="{C6290A65-F404-4492-BC39-70EDFA6A79B3}" dt="2026-08-10T21:06:05.796" v="7" actId="22"/>
          <ac:spMkLst>
            <pc:docMk/>
            <pc:sldMk cId="62380334" sldId="301"/>
            <ac:spMk id="3" creationId="{C6E7EE89-1941-DA6D-98F6-E76CADF4419A}"/>
          </ac:spMkLst>
        </pc:spChg>
        <pc:picChg chg="add mod">
          <ac:chgData name="Nicola Henderson Michie" userId="ef477ed9-3b5c-412c-a9de-6f66e6f5b79c" providerId="ADAL" clId="{C6290A65-F404-4492-BC39-70EDFA6A79B3}" dt="2026-08-10T21:08:42.191" v="108" actId="1036"/>
          <ac:picMkLst>
            <pc:docMk/>
            <pc:sldMk cId="62380334" sldId="301"/>
            <ac:picMk id="6" creationId="{7E53B086-48F0-8EB9-9699-F83DE6CCC773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8:44.950" v="109" actId="22"/>
        <pc:sldMkLst>
          <pc:docMk/>
          <pc:sldMk cId="3693977433" sldId="302"/>
        </pc:sldMkLst>
        <pc:spChg chg="add">
          <ac:chgData name="Nicola Henderson Michie" userId="ef477ed9-3b5c-412c-a9de-6f66e6f5b79c" providerId="ADAL" clId="{C6290A65-F404-4492-BC39-70EDFA6A79B3}" dt="2026-08-10T21:06:08.680" v="8" actId="22"/>
          <ac:spMkLst>
            <pc:docMk/>
            <pc:sldMk cId="3693977433" sldId="302"/>
            <ac:spMk id="3" creationId="{46E33A8A-AD44-AE68-F50E-7F1F122AC891}"/>
          </ac:spMkLst>
        </pc:spChg>
        <pc:picChg chg="add">
          <ac:chgData name="Nicola Henderson Michie" userId="ef477ed9-3b5c-412c-a9de-6f66e6f5b79c" providerId="ADAL" clId="{C6290A65-F404-4492-BC39-70EDFA6A79B3}" dt="2026-08-10T21:08:44.950" v="109" actId="22"/>
          <ac:picMkLst>
            <pc:docMk/>
            <pc:sldMk cId="3693977433" sldId="302"/>
            <ac:picMk id="21" creationId="{86C50135-5936-95F8-59BB-CCD8F921365A}"/>
          </ac:picMkLst>
        </pc:picChg>
      </pc:sldChg>
      <pc:sldChg chg="addSp modSp mod">
        <pc:chgData name="Nicola Henderson Michie" userId="ef477ed9-3b5c-412c-a9de-6f66e6f5b79c" providerId="ADAL" clId="{C6290A65-F404-4492-BC39-70EDFA6A79B3}" dt="2026-08-10T21:09:03.790" v="114" actId="1035"/>
        <pc:sldMkLst>
          <pc:docMk/>
          <pc:sldMk cId="1545633141" sldId="303"/>
        </pc:sldMkLst>
        <pc:spChg chg="add">
          <ac:chgData name="Nicola Henderson Michie" userId="ef477ed9-3b5c-412c-a9de-6f66e6f5b79c" providerId="ADAL" clId="{C6290A65-F404-4492-BC39-70EDFA6A79B3}" dt="2026-08-10T21:07:17.328" v="55" actId="22"/>
          <ac:spMkLst>
            <pc:docMk/>
            <pc:sldMk cId="1545633141" sldId="303"/>
            <ac:spMk id="3" creationId="{E7987583-E89B-BE60-7703-9735CCFE43C9}"/>
          </ac:spMkLst>
        </pc:spChg>
        <pc:picChg chg="add mod">
          <ac:chgData name="Nicola Henderson Michie" userId="ef477ed9-3b5c-412c-a9de-6f66e6f5b79c" providerId="ADAL" clId="{C6290A65-F404-4492-BC39-70EDFA6A79B3}" dt="2026-08-10T21:09:03.790" v="114" actId="1035"/>
          <ac:picMkLst>
            <pc:docMk/>
            <pc:sldMk cId="1545633141" sldId="303"/>
            <ac:picMk id="6" creationId="{DDC3E8A4-DBAC-7C0A-5F92-FB3B5701AA5D}"/>
          </ac:picMkLst>
        </pc:picChg>
      </pc:sldChg>
      <pc:sldChg chg="addSp delSp mod">
        <pc:chgData name="Nicola Henderson Michie" userId="ef477ed9-3b5c-412c-a9de-6f66e6f5b79c" providerId="ADAL" clId="{C6290A65-F404-4492-BC39-70EDFA6A79B3}" dt="2026-08-10T21:09:07.101" v="116" actId="22"/>
        <pc:sldMkLst>
          <pc:docMk/>
          <pc:sldMk cId="470938956" sldId="304"/>
        </pc:sldMkLst>
        <pc:spChg chg="add">
          <ac:chgData name="Nicola Henderson Michie" userId="ef477ed9-3b5c-412c-a9de-6f66e6f5b79c" providerId="ADAL" clId="{C6290A65-F404-4492-BC39-70EDFA6A79B3}" dt="2026-08-10T21:07:18.486" v="56" actId="22"/>
          <ac:spMkLst>
            <pc:docMk/>
            <pc:sldMk cId="470938956" sldId="304"/>
            <ac:spMk id="3" creationId="{457427FA-2218-DA71-8AC0-BC999D7398DE}"/>
          </ac:spMkLst>
        </pc:spChg>
        <pc:picChg chg="add del">
          <ac:chgData name="Nicola Henderson Michie" userId="ef477ed9-3b5c-412c-a9de-6f66e6f5b79c" providerId="ADAL" clId="{C6290A65-F404-4492-BC39-70EDFA6A79B3}" dt="2026-08-10T21:09:07.101" v="116" actId="22"/>
          <ac:picMkLst>
            <pc:docMk/>
            <pc:sldMk cId="470938956" sldId="304"/>
            <ac:picMk id="5" creationId="{0B7C367F-564C-6DB5-56BB-749331377B5D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11.794" v="118" actId="22"/>
        <pc:sldMkLst>
          <pc:docMk/>
          <pc:sldMk cId="925821239" sldId="305"/>
        </pc:sldMkLst>
        <pc:spChg chg="add">
          <ac:chgData name="Nicola Henderson Michie" userId="ef477ed9-3b5c-412c-a9de-6f66e6f5b79c" providerId="ADAL" clId="{C6290A65-F404-4492-BC39-70EDFA6A79B3}" dt="2026-08-10T21:07:22.627" v="59" actId="22"/>
          <ac:spMkLst>
            <pc:docMk/>
            <pc:sldMk cId="925821239" sldId="305"/>
            <ac:spMk id="3" creationId="{4A84B49C-9B88-B61A-FBAA-CEF66D64472A}"/>
          </ac:spMkLst>
        </pc:spChg>
        <pc:picChg chg="add">
          <ac:chgData name="Nicola Henderson Michie" userId="ef477ed9-3b5c-412c-a9de-6f66e6f5b79c" providerId="ADAL" clId="{C6290A65-F404-4492-BC39-70EDFA6A79B3}" dt="2026-08-10T21:09:11.794" v="118" actId="22"/>
          <ac:picMkLst>
            <pc:docMk/>
            <pc:sldMk cId="925821239" sldId="305"/>
            <ac:picMk id="5" creationId="{B3D5C009-DF45-CF00-62B3-2369C73B0BF0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58.874" v="132" actId="22"/>
        <pc:sldMkLst>
          <pc:docMk/>
          <pc:sldMk cId="847658721" sldId="306"/>
        </pc:sldMkLst>
        <pc:spChg chg="add">
          <ac:chgData name="Nicola Henderson Michie" userId="ef477ed9-3b5c-412c-a9de-6f66e6f5b79c" providerId="ADAL" clId="{C6290A65-F404-4492-BC39-70EDFA6A79B3}" dt="2026-08-10T21:07:21.347" v="58" actId="22"/>
          <ac:spMkLst>
            <pc:docMk/>
            <pc:sldMk cId="847658721" sldId="306"/>
            <ac:spMk id="3" creationId="{5DF76C21-C64A-B71C-26F5-033614F23E1D}"/>
          </ac:spMkLst>
        </pc:spChg>
        <pc:picChg chg="add">
          <ac:chgData name="Nicola Henderson Michie" userId="ef477ed9-3b5c-412c-a9de-6f66e6f5b79c" providerId="ADAL" clId="{C6290A65-F404-4492-BC39-70EDFA6A79B3}" dt="2026-08-10T21:09:58.874" v="132" actId="22"/>
          <ac:picMkLst>
            <pc:docMk/>
            <pc:sldMk cId="847658721" sldId="306"/>
            <ac:picMk id="5" creationId="{9C37CD88-2B6D-CB3A-F92D-9D52B1D7EA96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28.126" v="125" actId="22"/>
        <pc:sldMkLst>
          <pc:docMk/>
          <pc:sldMk cId="2094599220" sldId="308"/>
        </pc:sldMkLst>
        <pc:spChg chg="add">
          <ac:chgData name="Nicola Henderson Michie" userId="ef477ed9-3b5c-412c-a9de-6f66e6f5b79c" providerId="ADAL" clId="{C6290A65-F404-4492-BC39-70EDFA6A79B3}" dt="2026-08-10T21:07:44.704" v="72" actId="22"/>
          <ac:spMkLst>
            <pc:docMk/>
            <pc:sldMk cId="2094599220" sldId="308"/>
            <ac:spMk id="3" creationId="{4841C77E-3DBF-FB6C-B727-A075A2924BBB}"/>
          </ac:spMkLst>
        </pc:spChg>
        <pc:picChg chg="add">
          <ac:chgData name="Nicola Henderson Michie" userId="ef477ed9-3b5c-412c-a9de-6f66e6f5b79c" providerId="ADAL" clId="{C6290A65-F404-4492-BC39-70EDFA6A79B3}" dt="2026-08-10T21:09:28.126" v="125" actId="22"/>
          <ac:picMkLst>
            <pc:docMk/>
            <pc:sldMk cId="2094599220" sldId="308"/>
            <ac:picMk id="6" creationId="{FA3F1835-1245-D9BE-7406-EF38F6FCE2BF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54.300" v="131" actId="22"/>
        <pc:sldMkLst>
          <pc:docMk/>
          <pc:sldMk cId="1109194936" sldId="309"/>
        </pc:sldMkLst>
        <pc:spChg chg="add">
          <ac:chgData name="Nicola Henderson Michie" userId="ef477ed9-3b5c-412c-a9de-6f66e6f5b79c" providerId="ADAL" clId="{C6290A65-F404-4492-BC39-70EDFA6A79B3}" dt="2026-08-10T21:07:15.093" v="54" actId="22"/>
          <ac:spMkLst>
            <pc:docMk/>
            <pc:sldMk cId="1109194936" sldId="309"/>
            <ac:spMk id="5" creationId="{57B2CCC2-6DB1-B0DC-59C2-53A7B6BAA3DD}"/>
          </ac:spMkLst>
        </pc:spChg>
        <pc:picChg chg="add">
          <ac:chgData name="Nicola Henderson Michie" userId="ef477ed9-3b5c-412c-a9de-6f66e6f5b79c" providerId="ADAL" clId="{C6290A65-F404-4492-BC39-70EDFA6A79B3}" dt="2026-08-10T21:09:54.300" v="131" actId="22"/>
          <ac:picMkLst>
            <pc:docMk/>
            <pc:sldMk cId="1109194936" sldId="309"/>
            <ac:picMk id="9" creationId="{4E6323B8-BF42-3F12-A503-33A5C5F911E6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16.761" v="120" actId="22"/>
        <pc:sldMkLst>
          <pc:docMk/>
          <pc:sldMk cId="116373132" sldId="310"/>
        </pc:sldMkLst>
        <pc:spChg chg="add">
          <ac:chgData name="Nicola Henderson Michie" userId="ef477ed9-3b5c-412c-a9de-6f66e6f5b79c" providerId="ADAL" clId="{C6290A65-F404-4492-BC39-70EDFA6A79B3}" dt="2026-08-10T21:07:35.888" v="65" actId="22"/>
          <ac:spMkLst>
            <pc:docMk/>
            <pc:sldMk cId="116373132" sldId="310"/>
            <ac:spMk id="3" creationId="{27F10834-116D-64EC-D3D6-87A0591F2E9B}"/>
          </ac:spMkLst>
        </pc:spChg>
        <pc:picChg chg="add">
          <ac:chgData name="Nicola Henderson Michie" userId="ef477ed9-3b5c-412c-a9de-6f66e6f5b79c" providerId="ADAL" clId="{C6290A65-F404-4492-BC39-70EDFA6A79B3}" dt="2026-08-10T21:09:16.761" v="120" actId="22"/>
          <ac:picMkLst>
            <pc:docMk/>
            <pc:sldMk cId="116373132" sldId="310"/>
            <ac:picMk id="5" creationId="{A980EE68-C22B-54F0-0DEA-BA1FECFCCEE6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10:16.285" v="135" actId="22"/>
        <pc:sldMkLst>
          <pc:docMk/>
          <pc:sldMk cId="3932978724" sldId="311"/>
        </pc:sldMkLst>
        <pc:spChg chg="add">
          <ac:chgData name="Nicola Henderson Michie" userId="ef477ed9-3b5c-412c-a9de-6f66e6f5b79c" providerId="ADAL" clId="{C6290A65-F404-4492-BC39-70EDFA6A79B3}" dt="2026-08-10T21:07:43.185" v="71" actId="22"/>
          <ac:spMkLst>
            <pc:docMk/>
            <pc:sldMk cId="3932978724" sldId="311"/>
            <ac:spMk id="5" creationId="{D393276E-3C88-D578-DF23-4B33B56561E9}"/>
          </ac:spMkLst>
        </pc:spChg>
        <pc:picChg chg="add">
          <ac:chgData name="Nicola Henderson Michie" userId="ef477ed9-3b5c-412c-a9de-6f66e6f5b79c" providerId="ADAL" clId="{C6290A65-F404-4492-BC39-70EDFA6A79B3}" dt="2026-08-10T21:10:16.285" v="135" actId="22"/>
          <ac:picMkLst>
            <pc:docMk/>
            <pc:sldMk cId="3932978724" sldId="311"/>
            <ac:picMk id="9" creationId="{C3F1C2E3-66F7-B2C9-E56B-829079AE1094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14.759" v="119" actId="22"/>
        <pc:sldMkLst>
          <pc:docMk/>
          <pc:sldMk cId="2245105932" sldId="312"/>
        </pc:sldMkLst>
        <pc:spChg chg="add">
          <ac:chgData name="Nicola Henderson Michie" userId="ef477ed9-3b5c-412c-a9de-6f66e6f5b79c" providerId="ADAL" clId="{C6290A65-F404-4492-BC39-70EDFA6A79B3}" dt="2026-08-10T21:07:25.272" v="61" actId="22"/>
          <ac:spMkLst>
            <pc:docMk/>
            <pc:sldMk cId="2245105932" sldId="312"/>
            <ac:spMk id="3" creationId="{B98518ED-F682-2220-8FF6-B1B36DFA9A0A}"/>
          </ac:spMkLst>
        </pc:spChg>
        <pc:picChg chg="add">
          <ac:chgData name="Nicola Henderson Michie" userId="ef477ed9-3b5c-412c-a9de-6f66e6f5b79c" providerId="ADAL" clId="{C6290A65-F404-4492-BC39-70EDFA6A79B3}" dt="2026-08-10T21:09:14.759" v="119" actId="22"/>
          <ac:picMkLst>
            <pc:docMk/>
            <pc:sldMk cId="2245105932" sldId="312"/>
            <ac:picMk id="6" creationId="{80FECFC3-8B67-381E-886F-8488E05FED1B}"/>
          </ac:picMkLst>
        </pc:picChg>
      </pc:sldChg>
      <pc:sldChg chg="addSp delSp mod">
        <pc:chgData name="Nicola Henderson Michie" userId="ef477ed9-3b5c-412c-a9de-6f66e6f5b79c" providerId="ADAL" clId="{C6290A65-F404-4492-BC39-70EDFA6A79B3}" dt="2026-08-10T21:09:30.734" v="127" actId="22"/>
        <pc:sldMkLst>
          <pc:docMk/>
          <pc:sldMk cId="3167593252" sldId="313"/>
        </pc:sldMkLst>
        <pc:spChg chg="add">
          <ac:chgData name="Nicola Henderson Michie" userId="ef477ed9-3b5c-412c-a9de-6f66e6f5b79c" providerId="ADAL" clId="{C6290A65-F404-4492-BC39-70EDFA6A79B3}" dt="2026-08-10T21:07:45.988" v="73" actId="22"/>
          <ac:spMkLst>
            <pc:docMk/>
            <pc:sldMk cId="3167593252" sldId="313"/>
            <ac:spMk id="3" creationId="{5C5A8776-9E36-C896-657E-6FFEFF2CBB84}"/>
          </ac:spMkLst>
        </pc:spChg>
        <pc:picChg chg="add del">
          <ac:chgData name="Nicola Henderson Michie" userId="ef477ed9-3b5c-412c-a9de-6f66e6f5b79c" providerId="ADAL" clId="{C6290A65-F404-4492-BC39-70EDFA6A79B3}" dt="2026-08-10T21:09:30.734" v="127" actId="22"/>
          <ac:picMkLst>
            <pc:docMk/>
            <pc:sldMk cId="3167593252" sldId="313"/>
            <ac:picMk id="5" creationId="{7B061CF0-6EA5-76AD-3691-B3666606FFC1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18.301" v="121" actId="22"/>
        <pc:sldMkLst>
          <pc:docMk/>
          <pc:sldMk cId="519399979" sldId="315"/>
        </pc:sldMkLst>
        <pc:spChg chg="add">
          <ac:chgData name="Nicola Henderson Michie" userId="ef477ed9-3b5c-412c-a9de-6f66e6f5b79c" providerId="ADAL" clId="{C6290A65-F404-4492-BC39-70EDFA6A79B3}" dt="2026-08-10T21:07:36.997" v="66" actId="22"/>
          <ac:spMkLst>
            <pc:docMk/>
            <pc:sldMk cId="519399979" sldId="315"/>
            <ac:spMk id="3" creationId="{24227245-B70E-B813-9FBC-9CD7D97E6E34}"/>
          </ac:spMkLst>
        </pc:spChg>
        <pc:picChg chg="add">
          <ac:chgData name="Nicola Henderson Michie" userId="ef477ed9-3b5c-412c-a9de-6f66e6f5b79c" providerId="ADAL" clId="{C6290A65-F404-4492-BC39-70EDFA6A79B3}" dt="2026-08-10T21:09:18.301" v="121" actId="22"/>
          <ac:picMkLst>
            <pc:docMk/>
            <pc:sldMk cId="519399979" sldId="315"/>
            <ac:picMk id="7" creationId="{6F7AB187-E41A-E7AF-4155-93FC6F44F8A8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26.370" v="124" actId="22"/>
        <pc:sldMkLst>
          <pc:docMk/>
          <pc:sldMk cId="2607157107" sldId="316"/>
        </pc:sldMkLst>
        <pc:spChg chg="add">
          <ac:chgData name="Nicola Henderson Michie" userId="ef477ed9-3b5c-412c-a9de-6f66e6f5b79c" providerId="ADAL" clId="{C6290A65-F404-4492-BC39-70EDFA6A79B3}" dt="2026-08-10T21:07:42.292" v="70" actId="22"/>
          <ac:spMkLst>
            <pc:docMk/>
            <pc:sldMk cId="2607157107" sldId="316"/>
            <ac:spMk id="3" creationId="{DA3FD139-E5FA-C771-2BB9-9F32A82CC98E}"/>
          </ac:spMkLst>
        </pc:spChg>
        <pc:picChg chg="add">
          <ac:chgData name="Nicola Henderson Michie" userId="ef477ed9-3b5c-412c-a9de-6f66e6f5b79c" providerId="ADAL" clId="{C6290A65-F404-4492-BC39-70EDFA6A79B3}" dt="2026-08-10T21:09:26.370" v="124" actId="22"/>
          <ac:picMkLst>
            <pc:docMk/>
            <pc:sldMk cId="2607157107" sldId="316"/>
            <ac:picMk id="5" creationId="{48DA3EF8-655E-557B-AFD9-0E43B08C4075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20.776" v="122" actId="22"/>
        <pc:sldMkLst>
          <pc:docMk/>
          <pc:sldMk cId="2315717962" sldId="317"/>
        </pc:sldMkLst>
        <pc:spChg chg="add">
          <ac:chgData name="Nicola Henderson Michie" userId="ef477ed9-3b5c-412c-a9de-6f66e6f5b79c" providerId="ADAL" clId="{C6290A65-F404-4492-BC39-70EDFA6A79B3}" dt="2026-08-10T21:07:38.683" v="67" actId="22"/>
          <ac:spMkLst>
            <pc:docMk/>
            <pc:sldMk cId="2315717962" sldId="317"/>
            <ac:spMk id="3" creationId="{F45BCD19-AAD9-9E94-7E68-923D742725CC}"/>
          </ac:spMkLst>
        </pc:spChg>
        <pc:picChg chg="add">
          <ac:chgData name="Nicola Henderson Michie" userId="ef477ed9-3b5c-412c-a9de-6f66e6f5b79c" providerId="ADAL" clId="{C6290A65-F404-4492-BC39-70EDFA6A79B3}" dt="2026-08-10T21:09:20.776" v="122" actId="22"/>
          <ac:picMkLst>
            <pc:docMk/>
            <pc:sldMk cId="2315717962" sldId="317"/>
            <ac:picMk id="6" creationId="{DABCC724-61E7-6E1B-B78E-78F6CAE8E490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09.408" v="117" actId="22"/>
        <pc:sldMkLst>
          <pc:docMk/>
          <pc:sldMk cId="3864053232" sldId="319"/>
        </pc:sldMkLst>
        <pc:spChg chg="add">
          <ac:chgData name="Nicola Henderson Michie" userId="ef477ed9-3b5c-412c-a9de-6f66e6f5b79c" providerId="ADAL" clId="{C6290A65-F404-4492-BC39-70EDFA6A79B3}" dt="2026-08-10T21:07:20.006" v="57" actId="22"/>
          <ac:spMkLst>
            <pc:docMk/>
            <pc:sldMk cId="3864053232" sldId="319"/>
            <ac:spMk id="3" creationId="{7511DE7D-7D6C-ABE1-7B34-D94B172D8137}"/>
          </ac:spMkLst>
        </pc:spChg>
        <pc:picChg chg="add">
          <ac:chgData name="Nicola Henderson Michie" userId="ef477ed9-3b5c-412c-a9de-6f66e6f5b79c" providerId="ADAL" clId="{C6290A65-F404-4492-BC39-70EDFA6A79B3}" dt="2026-08-10T21:09:09.408" v="117" actId="22"/>
          <ac:picMkLst>
            <pc:docMk/>
            <pc:sldMk cId="3864053232" sldId="319"/>
            <ac:picMk id="5" creationId="{BCB0ACB4-1E90-9077-B79D-E2B5F7CCF102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22.664" v="123" actId="22"/>
        <pc:sldMkLst>
          <pc:docMk/>
          <pc:sldMk cId="2995689660" sldId="320"/>
        </pc:sldMkLst>
        <pc:spChg chg="add">
          <ac:chgData name="Nicola Henderson Michie" userId="ef477ed9-3b5c-412c-a9de-6f66e6f5b79c" providerId="ADAL" clId="{C6290A65-F404-4492-BC39-70EDFA6A79B3}" dt="2026-08-10T21:07:39.594" v="68" actId="22"/>
          <ac:spMkLst>
            <pc:docMk/>
            <pc:sldMk cId="2995689660" sldId="320"/>
            <ac:spMk id="4" creationId="{A3B83255-005E-200C-C617-DB9D91B8CD83}"/>
          </ac:spMkLst>
        </pc:spChg>
        <pc:picChg chg="add">
          <ac:chgData name="Nicola Henderson Michie" userId="ef477ed9-3b5c-412c-a9de-6f66e6f5b79c" providerId="ADAL" clId="{C6290A65-F404-4492-BC39-70EDFA6A79B3}" dt="2026-08-10T21:09:22.664" v="123" actId="22"/>
          <ac:picMkLst>
            <pc:docMk/>
            <pc:sldMk cId="2995689660" sldId="320"/>
            <ac:picMk id="6" creationId="{1EB5FEA2-4CCB-F316-D147-00E983E27FDD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10:12.760" v="134" actId="22"/>
        <pc:sldMkLst>
          <pc:docMk/>
          <pc:sldMk cId="1416061504" sldId="321"/>
        </pc:sldMkLst>
        <pc:spChg chg="add">
          <ac:chgData name="Nicola Henderson Michie" userId="ef477ed9-3b5c-412c-a9de-6f66e6f5b79c" providerId="ADAL" clId="{C6290A65-F404-4492-BC39-70EDFA6A79B3}" dt="2026-08-10T21:07:40.951" v="69" actId="22"/>
          <ac:spMkLst>
            <pc:docMk/>
            <pc:sldMk cId="1416061504" sldId="321"/>
            <ac:spMk id="3" creationId="{C4308949-D38D-8395-328C-610DB9B373DB}"/>
          </ac:spMkLst>
        </pc:spChg>
        <pc:picChg chg="add">
          <ac:chgData name="Nicola Henderson Michie" userId="ef477ed9-3b5c-412c-a9de-6f66e6f5b79c" providerId="ADAL" clId="{C6290A65-F404-4492-BC39-70EDFA6A79B3}" dt="2026-08-10T21:10:12.760" v="134" actId="22"/>
          <ac:picMkLst>
            <pc:docMk/>
            <pc:sldMk cId="1416061504" sldId="321"/>
            <ac:picMk id="5" creationId="{6A815936-B8D8-595C-0F25-FDEED48E1DC8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7:47.713" v="74" actId="22"/>
        <pc:sldMkLst>
          <pc:docMk/>
          <pc:sldMk cId="1556174405" sldId="322"/>
        </pc:sldMkLst>
        <pc:spChg chg="add">
          <ac:chgData name="Nicola Henderson Michie" userId="ef477ed9-3b5c-412c-a9de-6f66e6f5b79c" providerId="ADAL" clId="{C6290A65-F404-4492-BC39-70EDFA6A79B3}" dt="2026-08-10T21:07:47.713" v="74" actId="22"/>
          <ac:spMkLst>
            <pc:docMk/>
            <pc:sldMk cId="1556174405" sldId="322"/>
            <ac:spMk id="4" creationId="{78657AD5-9B48-5BC2-55B3-AC306AD87D23}"/>
          </ac:spMkLst>
        </pc:spChg>
      </pc:sldChg>
      <pc:sldChg chg="addSp modSp mod">
        <pc:chgData name="Nicola Henderson Michie" userId="ef477ed9-3b5c-412c-a9de-6f66e6f5b79c" providerId="ADAL" clId="{C6290A65-F404-4492-BC39-70EDFA6A79B3}" dt="2026-08-10T21:09:33.512" v="128" actId="22"/>
        <pc:sldMkLst>
          <pc:docMk/>
          <pc:sldMk cId="1666458786" sldId="323"/>
        </pc:sldMkLst>
        <pc:spChg chg="add">
          <ac:chgData name="Nicola Henderson Michie" userId="ef477ed9-3b5c-412c-a9de-6f66e6f5b79c" providerId="ADAL" clId="{C6290A65-F404-4492-BC39-70EDFA6A79B3}" dt="2026-08-10T21:07:49.316" v="75" actId="22"/>
          <ac:spMkLst>
            <pc:docMk/>
            <pc:sldMk cId="1666458786" sldId="323"/>
            <ac:spMk id="3" creationId="{59D35D86-2BC3-C674-BAE5-217730158257}"/>
          </ac:spMkLst>
        </pc:spChg>
        <pc:grpChg chg="mod">
          <ac:chgData name="Nicola Henderson Michie" userId="ef477ed9-3b5c-412c-a9de-6f66e6f5b79c" providerId="ADAL" clId="{C6290A65-F404-4492-BC39-70EDFA6A79B3}" dt="2026-08-10T21:07:53.645" v="95" actId="1035"/>
          <ac:grpSpMkLst>
            <pc:docMk/>
            <pc:sldMk cId="1666458786" sldId="323"/>
            <ac:grpSpMk id="40" creationId="{3B79C742-05AE-45BC-A788-EE39E054028A}"/>
          </ac:grpSpMkLst>
        </pc:grpChg>
        <pc:picChg chg="add">
          <ac:chgData name="Nicola Henderson Michie" userId="ef477ed9-3b5c-412c-a9de-6f66e6f5b79c" providerId="ADAL" clId="{C6290A65-F404-4492-BC39-70EDFA6A79B3}" dt="2026-08-10T21:09:33.512" v="128" actId="22"/>
          <ac:picMkLst>
            <pc:docMk/>
            <pc:sldMk cId="1666458786" sldId="323"/>
            <ac:picMk id="5" creationId="{1F331FF3-D247-A369-2D84-AD6D8CCBB892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10:25.508" v="137" actId="22"/>
        <pc:sldMkLst>
          <pc:docMk/>
          <pc:sldMk cId="1102238327" sldId="325"/>
        </pc:sldMkLst>
        <pc:spChg chg="add">
          <ac:chgData name="Nicola Henderson Michie" userId="ef477ed9-3b5c-412c-a9de-6f66e6f5b79c" providerId="ADAL" clId="{C6290A65-F404-4492-BC39-70EDFA6A79B3}" dt="2026-08-10T21:07:57.787" v="97" actId="22"/>
          <ac:spMkLst>
            <pc:docMk/>
            <pc:sldMk cId="1102238327" sldId="325"/>
            <ac:spMk id="12" creationId="{76E4A9DF-E7C8-EA3F-DAE9-6C9FD627284C}"/>
          </ac:spMkLst>
        </pc:spChg>
        <pc:picChg chg="add">
          <ac:chgData name="Nicola Henderson Michie" userId="ef477ed9-3b5c-412c-a9de-6f66e6f5b79c" providerId="ADAL" clId="{C6290A65-F404-4492-BC39-70EDFA6A79B3}" dt="2026-08-10T21:10:25.508" v="137" actId="22"/>
          <ac:picMkLst>
            <pc:docMk/>
            <pc:sldMk cId="1102238327" sldId="325"/>
            <ac:picMk id="15" creationId="{19C559ED-01CA-0F1C-1154-FF1C036695B7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10:22.547" v="136" actId="22"/>
        <pc:sldMkLst>
          <pc:docMk/>
          <pc:sldMk cId="4162119786" sldId="326"/>
        </pc:sldMkLst>
        <pc:spChg chg="add">
          <ac:chgData name="Nicola Henderson Michie" userId="ef477ed9-3b5c-412c-a9de-6f66e6f5b79c" providerId="ADAL" clId="{C6290A65-F404-4492-BC39-70EDFA6A79B3}" dt="2026-08-10T21:07:56.255" v="96" actId="22"/>
          <ac:spMkLst>
            <pc:docMk/>
            <pc:sldMk cId="4162119786" sldId="326"/>
            <ac:spMk id="5" creationId="{559E121B-2A0B-5B2B-6B8B-98A473768485}"/>
          </ac:spMkLst>
        </pc:spChg>
        <pc:picChg chg="add">
          <ac:chgData name="Nicola Henderson Michie" userId="ef477ed9-3b5c-412c-a9de-6f66e6f5b79c" providerId="ADAL" clId="{C6290A65-F404-4492-BC39-70EDFA6A79B3}" dt="2026-08-10T21:10:22.547" v="136" actId="22"/>
          <ac:picMkLst>
            <pc:docMk/>
            <pc:sldMk cId="4162119786" sldId="326"/>
            <ac:picMk id="9" creationId="{11BE276E-DD32-3BB2-D197-E3116E1980AF}"/>
          </ac:picMkLst>
        </pc:picChg>
      </pc:sldChg>
      <pc:sldChg chg="addSp mod">
        <pc:chgData name="Nicola Henderson Michie" userId="ef477ed9-3b5c-412c-a9de-6f66e6f5b79c" providerId="ADAL" clId="{C6290A65-F404-4492-BC39-70EDFA6A79B3}" dt="2026-08-10T21:09:52.059" v="130" actId="22"/>
        <pc:sldMkLst>
          <pc:docMk/>
          <pc:sldMk cId="2428850328" sldId="327"/>
        </pc:sldMkLst>
        <pc:spChg chg="add">
          <ac:chgData name="Nicola Henderson Michie" userId="ef477ed9-3b5c-412c-a9de-6f66e6f5b79c" providerId="ADAL" clId="{C6290A65-F404-4492-BC39-70EDFA6A79B3}" dt="2026-08-10T21:07:13.053" v="53" actId="22"/>
          <ac:spMkLst>
            <pc:docMk/>
            <pc:sldMk cId="2428850328" sldId="327"/>
            <ac:spMk id="3" creationId="{E292B07C-73D7-EE9A-65FF-74466253D7AF}"/>
          </ac:spMkLst>
        </pc:spChg>
        <pc:picChg chg="add">
          <ac:chgData name="Nicola Henderson Michie" userId="ef477ed9-3b5c-412c-a9de-6f66e6f5b79c" providerId="ADAL" clId="{C6290A65-F404-4492-BC39-70EDFA6A79B3}" dt="2026-08-10T21:09:52.059" v="130" actId="22"/>
          <ac:picMkLst>
            <pc:docMk/>
            <pc:sldMk cId="2428850328" sldId="327"/>
            <ac:picMk id="5" creationId="{8528D04F-E40C-9476-E9D2-C7C6DAA41BCD}"/>
          </ac:picMkLst>
        </pc:picChg>
      </pc:sldChg>
      <pc:sldChg chg="addSp modSp mod">
        <pc:chgData name="Nicola Henderson Michie" userId="ef477ed9-3b5c-412c-a9de-6f66e6f5b79c" providerId="ADAL" clId="{C6290A65-F404-4492-BC39-70EDFA6A79B3}" dt="2026-08-10T21:07:32.060" v="64" actId="208"/>
        <pc:sldMkLst>
          <pc:docMk/>
          <pc:sldMk cId="4056775831" sldId="328"/>
        </pc:sldMkLst>
        <pc:spChg chg="add">
          <ac:chgData name="Nicola Henderson Michie" userId="ef477ed9-3b5c-412c-a9de-6f66e6f5b79c" providerId="ADAL" clId="{C6290A65-F404-4492-BC39-70EDFA6A79B3}" dt="2026-08-10T21:07:27.153" v="62" actId="22"/>
          <ac:spMkLst>
            <pc:docMk/>
            <pc:sldMk cId="4056775831" sldId="328"/>
            <ac:spMk id="7" creationId="{BF818C99-ACAD-EFB7-9FD7-758EAA4DC747}"/>
          </ac:spMkLst>
        </pc:spChg>
        <pc:spChg chg="mod">
          <ac:chgData name="Nicola Henderson Michie" userId="ef477ed9-3b5c-412c-a9de-6f66e6f5b79c" providerId="ADAL" clId="{C6290A65-F404-4492-BC39-70EDFA6A79B3}" dt="2026-08-10T21:07:32.060" v="64" actId="208"/>
          <ac:spMkLst>
            <pc:docMk/>
            <pc:sldMk cId="4056775831" sldId="328"/>
            <ac:spMk id="31" creationId="{9FFD110A-8CE7-C27E-5C29-430351B40A3D}"/>
          </ac:spMkLst>
        </pc:spChg>
        <pc:picChg chg="mod">
          <ac:chgData name="Nicola Henderson Michie" userId="ef477ed9-3b5c-412c-a9de-6f66e6f5b79c" providerId="ADAL" clId="{C6290A65-F404-4492-BC39-70EDFA6A79B3}" dt="2026-07-27T13:44:03.438" v="2" actId="14826"/>
          <ac:picMkLst>
            <pc:docMk/>
            <pc:sldMk cId="4056775831" sldId="328"/>
            <ac:picMk id="4" creationId="{F42295EF-0952-9151-4548-7802458A629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6E5E7-E88B-4A37-8A55-BE2CA1E1C09A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E723F-C027-47B4-AD23-7342E0C553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08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417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3230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b6bf6a535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b6bf6a535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4150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399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401C26-9551-4FFF-A564-2E4B772457A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395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4166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527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4085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776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349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b6bf6a535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b6bf6a535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8229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7282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052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3491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7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b6bf6a5352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b6bf6a5352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8391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b6bf6a535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b6bf6a535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b6bf6a535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b6bf6a535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6bf6a535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6bf6a5352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423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136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C325-C2D0-476C-9BFA-4B92283D7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E07A43-E139-4A84-A976-C9EC96521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0EC5F-F45F-4FED-978D-78E65FC0E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7AEB0-F128-468C-BFDD-1C51FAB60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1E745-9E4A-4EA4-9676-0971EBF2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76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8B222-B0B2-46FD-8719-13472A65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4A631-1F32-4DD4-9320-027C766AA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C5C78-5A75-4A92-8F77-BE14EE39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DD152-4FD8-4B7C-96D9-16614BEDF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BC8CE-A837-46D3-9863-0F76A8F2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97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2BC5FD-2925-40B1-A4E7-62240E9FAD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CE8B43-9B07-4B82-8946-1C885C8AA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F23C3-694B-4776-882B-DB1D3077B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259CE-EF53-48D4-8ABE-0679205C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40C09-FE16-43D0-AAA7-331C6EC5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721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590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435AC-A46A-4AA9-84E9-53BF46CF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9DE10-DFC3-400C-89B7-2F042B5FE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EFFB7-EE8A-49DE-8AFF-A350AE584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4A68F-CD22-4B15-8521-346019C7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E9300-5CC7-4E8E-ACE0-717722E6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604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CEBDC-0690-4632-9067-591E4B71D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821EB-4E14-4AA3-BF1D-342D7D48E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CF086-9EFE-42C5-8DB5-DFCCC3760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AFFC3-CDC7-43C1-B2AC-AA8F74682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ECAB7-B21B-40EC-926A-51D2F65A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16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4C384-1A15-4279-8D21-FE583B69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31263-47F3-4A38-A0DF-B78545E7C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760AF-D465-49CD-B96B-9ABCB8C2D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FF4B0-BF7A-4F62-BDA1-EAEE329BA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9235B-01E4-428E-953C-CEA3142B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2F4B85-A080-4BC5-8AAB-B0516F3F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3F96A-65B2-4198-BBE2-3E0FBFBE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3375C-5ECE-4CC4-BD7B-9EEDCB778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AB48A-EEB1-4C66-AF45-56961E0AB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BCC1B1-B03B-4D73-BDC6-8BF95FC9F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9783D1-78CB-4307-81AC-A59655C04F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8D3964-26C1-401E-B8CC-CBD916C6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9152A1-7E89-4C07-8861-83D38B3C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215916-7D38-4883-8789-A744DF506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8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23AF1-D3AA-480C-8225-A5DF8450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24690-4FD7-4269-B625-33608B8AA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A5359-A36F-4B41-A3B2-09FD106A7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4ABF0-F4DF-427E-90D8-97C75728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54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E176A-508A-4A48-8594-A4FF7684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9D625-1279-4968-8ED5-501E011D9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2AF4E-09A6-42A6-BAD4-B1BEAA884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97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5B4B-7390-4AB8-B6DF-4FB085832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5D89B-A3F8-429E-89C2-BE9007D20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30687-3AD5-4B23-B49B-23DCD19FD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33562-B580-4825-863D-C435F1AD4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AA442-2E13-4A31-AEDE-89DC96EE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1DFA6-D501-4D71-BADA-D8B175079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54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DE978-1C52-4EDF-A7B1-B32240F3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705C15-3341-4EFD-AFAE-39A73388D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AC3D9-AFE1-437E-B5D3-5683CD067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3C807-F4C7-476A-ABBF-27BFF7E0F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668E2-F8B7-4E9F-A957-514E82CD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07807-14C7-4FFC-8CAE-E0198B22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99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5764A6-C35F-495B-9757-8330B0E4D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C42E1-DFC3-4050-8C90-1E87DA9BD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29695-A3D0-4459-8FD8-2A3E846D1E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05F75-0C23-442F-A9FC-D54F44BE441B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32CB9-884F-442B-8A15-C4DD88DCC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0BA7-88D6-4CBA-8E2C-CFA271C32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71FC8-F746-46E5-903F-D08D37A889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68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2.jpe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10" Type="http://schemas.openxmlformats.org/officeDocument/2006/relationships/image" Target="../media/image2.jpe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10" Type="http://schemas.openxmlformats.org/officeDocument/2006/relationships/image" Target="../media/image2.jpeg"/><Relationship Id="rId4" Type="http://schemas.openxmlformats.org/officeDocument/2006/relationships/image" Target="../media/image38.svg"/><Relationship Id="rId9" Type="http://schemas.openxmlformats.org/officeDocument/2006/relationships/image" Target="../media/image4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s://vimeo.com/173448248" TargetMode="External"/><Relationship Id="rId7" Type="http://schemas.openxmlformats.org/officeDocument/2006/relationships/hyperlink" Target="https://www.youtube.com/watch?v=JvIjC--Lpis&amp;feature=shar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11" Type="http://schemas.openxmlformats.org/officeDocument/2006/relationships/image" Target="../media/image48.png"/><Relationship Id="rId5" Type="http://schemas.openxmlformats.org/officeDocument/2006/relationships/hyperlink" Target="https://www.youtube.com/watch?v=G80VA4fYc68" TargetMode="External"/><Relationship Id="rId10" Type="http://schemas.openxmlformats.org/officeDocument/2006/relationships/image" Target="../media/image47.png"/><Relationship Id="rId4" Type="http://schemas.openxmlformats.org/officeDocument/2006/relationships/image" Target="../media/image44.jpeg"/><Relationship Id="rId9" Type="http://schemas.openxmlformats.org/officeDocument/2006/relationships/hyperlink" Target="https://vimeo.com/showcase/11830754?share=copy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svg"/><Relationship Id="rId5" Type="http://schemas.openxmlformats.org/officeDocument/2006/relationships/image" Target="../media/image51.svg"/><Relationship Id="rId10" Type="http://schemas.openxmlformats.org/officeDocument/2006/relationships/image" Target="../media/image2.jpeg"/><Relationship Id="rId4" Type="http://schemas.openxmlformats.org/officeDocument/2006/relationships/image" Target="../media/image50.svg"/><Relationship Id="rId9" Type="http://schemas.openxmlformats.org/officeDocument/2006/relationships/image" Target="../media/image5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svg"/><Relationship Id="rId5" Type="http://schemas.openxmlformats.org/officeDocument/2006/relationships/image" Target="../media/image58.svg"/><Relationship Id="rId10" Type="http://schemas.openxmlformats.org/officeDocument/2006/relationships/image" Target="../media/image2.jpeg"/><Relationship Id="rId4" Type="http://schemas.openxmlformats.org/officeDocument/2006/relationships/image" Target="../media/image57.svg"/><Relationship Id="rId9" Type="http://schemas.openxmlformats.org/officeDocument/2006/relationships/image" Target="../media/image6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2.jpe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6F757E3-5426-4273-89FF-181AE3EBB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1366837"/>
            <a:ext cx="6553200" cy="4124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2260E7-84A6-7694-CC85-13EC255E8FD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5B5F90-6D29-6460-50D8-D6C828DDD3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34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oogle Shape;90;p19"/>
          <p:cNvGraphicFramePr/>
          <p:nvPr>
            <p:extLst>
              <p:ext uri="{D42A27DB-BD31-4B8C-83A1-F6EECF244321}">
                <p14:modId xmlns:p14="http://schemas.microsoft.com/office/powerpoint/2010/main" val="345453824"/>
              </p:ext>
            </p:extLst>
          </p:nvPr>
        </p:nvGraphicFramePr>
        <p:xfrm>
          <a:off x="6096000" y="2848391"/>
          <a:ext cx="5495301" cy="37728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31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1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532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Arial Black" panose="020B0A04020102020204" pitchFamily="34" charset="0"/>
                        </a:rPr>
                        <a:t>Some examples of social issues: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Arial Black" panose="020B0A04020102020204" pitchFamily="34" charset="0"/>
                        </a:rPr>
                        <a:t>can you add 3 more?</a:t>
                      </a:r>
                      <a:endParaRPr sz="2000" b="1" dirty="0">
                        <a:latin typeface="Arial Black" panose="020B0A040201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 Poverty</a:t>
                      </a:r>
                      <a:endParaRPr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Homelessness</a:t>
                      </a:r>
                      <a:endParaRPr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 Carers</a:t>
                      </a:r>
                      <a:endParaRPr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Bullying</a:t>
                      </a:r>
                      <a:endParaRPr sz="1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Substance Misuse</a:t>
                      </a:r>
                      <a:endParaRPr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Mental Health</a:t>
                      </a:r>
                      <a:endParaRPr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1" name="Google Shape;91;p19"/>
          <p:cNvSpPr txBox="1"/>
          <p:nvPr/>
        </p:nvSpPr>
        <p:spPr>
          <a:xfrm>
            <a:off x="1121119" y="139282"/>
            <a:ext cx="95716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4000" b="1" dirty="0">
                <a:solidFill>
                  <a:srgbClr val="00ABC9"/>
                </a:solidFill>
                <a:latin typeface="Arial Black" panose="020B0A04020102020204" pitchFamily="34" charset="0"/>
              </a:rPr>
              <a:t>Free choice of activity</a:t>
            </a:r>
            <a:endParaRPr sz="4000" b="1" dirty="0">
              <a:solidFill>
                <a:srgbClr val="00ABC9"/>
              </a:solidFill>
              <a:latin typeface="Arial Black" panose="020B0A04020102020204" pitchFamily="34" charset="0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317133" y="1348723"/>
            <a:ext cx="4341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Activity 1: Diamond 9</a:t>
            </a:r>
            <a:endParaRPr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5615955" y="1206675"/>
            <a:ext cx="645539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Activity 2: Put your money where your mouth is! Explain how you would spend £5000 across these 9 social issues.</a:t>
            </a:r>
            <a:endParaRPr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23F86A-E9E6-4E1A-992F-42580532E6ED}"/>
              </a:ext>
            </a:extLst>
          </p:cNvPr>
          <p:cNvSpPr/>
          <p:nvPr/>
        </p:nvSpPr>
        <p:spPr>
          <a:xfrm>
            <a:off x="2006221" y="2560851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ABAD7-9C95-4915-867A-94B631A906B4}"/>
              </a:ext>
            </a:extLst>
          </p:cNvPr>
          <p:cNvSpPr/>
          <p:nvPr/>
        </p:nvSpPr>
        <p:spPr>
          <a:xfrm>
            <a:off x="2681785" y="3309864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16D648-0D41-4CF6-8BFE-19E0FE92A742}"/>
              </a:ext>
            </a:extLst>
          </p:cNvPr>
          <p:cNvSpPr/>
          <p:nvPr/>
        </p:nvSpPr>
        <p:spPr>
          <a:xfrm>
            <a:off x="1382464" y="3309864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C42D98-6730-4E77-AE05-4D5206F2F463}"/>
              </a:ext>
            </a:extLst>
          </p:cNvPr>
          <p:cNvSpPr/>
          <p:nvPr/>
        </p:nvSpPr>
        <p:spPr>
          <a:xfrm>
            <a:off x="3348879" y="4083269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D7205-F992-4153-B625-D6DE5C324B96}"/>
              </a:ext>
            </a:extLst>
          </p:cNvPr>
          <p:cNvSpPr/>
          <p:nvPr/>
        </p:nvSpPr>
        <p:spPr>
          <a:xfrm>
            <a:off x="2006221" y="4083269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6D5F15-4A80-49BF-9564-EDF42D6AFC2C}"/>
              </a:ext>
            </a:extLst>
          </p:cNvPr>
          <p:cNvSpPr/>
          <p:nvPr/>
        </p:nvSpPr>
        <p:spPr>
          <a:xfrm>
            <a:off x="692743" y="4083269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9BCA2A-64C1-4DA8-9808-25FABAFE0A0F}"/>
              </a:ext>
            </a:extLst>
          </p:cNvPr>
          <p:cNvSpPr/>
          <p:nvPr/>
        </p:nvSpPr>
        <p:spPr>
          <a:xfrm>
            <a:off x="1382463" y="4856674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FC3EEB-F02D-40C7-A4E3-8818AE52DDE9}"/>
              </a:ext>
            </a:extLst>
          </p:cNvPr>
          <p:cNvSpPr/>
          <p:nvPr/>
        </p:nvSpPr>
        <p:spPr>
          <a:xfrm>
            <a:off x="2684569" y="4856674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C0984D-7C98-49F9-AD50-B7FB89D34A7A}"/>
              </a:ext>
            </a:extLst>
          </p:cNvPr>
          <p:cNvSpPr/>
          <p:nvPr/>
        </p:nvSpPr>
        <p:spPr>
          <a:xfrm>
            <a:off x="2006221" y="5630079"/>
            <a:ext cx="1105469" cy="615513"/>
          </a:xfrm>
          <a:prstGeom prst="rect">
            <a:avLst/>
          </a:prstGeom>
          <a:noFill/>
          <a:ln w="762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CB5E8C-7834-4F12-AC4B-A6FD2B7B7216}"/>
              </a:ext>
            </a:extLst>
          </p:cNvPr>
          <p:cNvSpPr txBox="1"/>
          <p:nvPr/>
        </p:nvSpPr>
        <p:spPr>
          <a:xfrm>
            <a:off x="3452884" y="2560851"/>
            <a:ext cx="169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Most important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7A5029-04EF-497F-8679-3C3EBD03C3D9}"/>
              </a:ext>
            </a:extLst>
          </p:cNvPr>
          <p:cNvSpPr txBox="1"/>
          <p:nvPr/>
        </p:nvSpPr>
        <p:spPr>
          <a:xfrm>
            <a:off x="3452884" y="5851868"/>
            <a:ext cx="169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Least important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98992-F302-53B5-2738-2B281034B180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367333" y="1312113"/>
            <a:ext cx="3499104" cy="4233770"/>
          </a:xfrm>
          <a:prstGeom prst="flowChartOffpageConnector">
            <a:avLst/>
          </a:prstGeom>
          <a:solidFill>
            <a:srgbClr val="00A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2849198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068500" y="2015671"/>
            <a:ext cx="5600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social issue have you researched?</a:t>
            </a:r>
          </a:p>
          <a:p>
            <a:pPr algn="ctr"/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most surprised           you from what                        you learned?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2AA1838-E57B-8A34-CAA7-330D47C5BE80}"/>
              </a:ext>
            </a:extLst>
          </p:cNvPr>
          <p:cNvGrpSpPr/>
          <p:nvPr/>
        </p:nvGrpSpPr>
        <p:grpSpPr>
          <a:xfrm>
            <a:off x="8750866" y="3309176"/>
            <a:ext cx="3598861" cy="3700420"/>
            <a:chOff x="7940704" y="1582514"/>
            <a:chExt cx="3115489" cy="3162355"/>
          </a:xfrm>
          <a:solidFill>
            <a:srgbClr val="00ABC9"/>
          </a:solidFill>
        </p:grpSpPr>
        <p:pic>
          <p:nvPicPr>
            <p:cNvPr id="38" name="Graphic 37" descr="Neighborhood with solid fill">
              <a:extLst>
                <a:ext uri="{FF2B5EF4-FFF2-40B4-BE49-F238E27FC236}">
                  <a16:creationId xmlns:a16="http://schemas.microsoft.com/office/drawing/2014/main" id="{763A746A-5691-98A5-98C5-647DC1A99B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24450" y="2113126"/>
              <a:ext cx="2631743" cy="2631743"/>
            </a:xfrm>
            <a:prstGeom prst="rect">
              <a:avLst/>
            </a:prstGeom>
          </p:spPr>
        </p:pic>
        <p:pic>
          <p:nvPicPr>
            <p:cNvPr id="42" name="Graphic 41" descr="Woman with kid with solid fill">
              <a:extLst>
                <a:ext uri="{FF2B5EF4-FFF2-40B4-BE49-F238E27FC236}">
                  <a16:creationId xmlns:a16="http://schemas.microsoft.com/office/drawing/2014/main" id="{A38BCA39-98BF-0EA4-95C9-20784F93B64C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94458" y="1591701"/>
              <a:ext cx="629280" cy="629280"/>
            </a:xfrm>
            <a:prstGeom prst="rect">
              <a:avLst/>
            </a:prstGeom>
          </p:spPr>
        </p:pic>
        <p:pic>
          <p:nvPicPr>
            <p:cNvPr id="43" name="Graphic 42" descr="Person in wheelchair with solid fill">
              <a:extLst>
                <a:ext uri="{FF2B5EF4-FFF2-40B4-BE49-F238E27FC236}">
                  <a16:creationId xmlns:a16="http://schemas.microsoft.com/office/drawing/2014/main" id="{39D20C3A-70C4-59F4-CE6F-85E4E0DD85F1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0704" y="2892737"/>
              <a:ext cx="506289" cy="506289"/>
            </a:xfrm>
            <a:prstGeom prst="rect">
              <a:avLst/>
            </a:prstGeom>
          </p:spPr>
        </p:pic>
        <p:pic>
          <p:nvPicPr>
            <p:cNvPr id="47" name="Graphic 46" descr="Man with cane with solid fill">
              <a:extLst>
                <a:ext uri="{FF2B5EF4-FFF2-40B4-BE49-F238E27FC236}">
                  <a16:creationId xmlns:a16="http://schemas.microsoft.com/office/drawing/2014/main" id="{74FB7408-6AA8-ECFA-9374-A42C363E01AC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94736" y="2109037"/>
              <a:ext cx="570240" cy="570240"/>
            </a:xfrm>
            <a:prstGeom prst="rect">
              <a:avLst/>
            </a:prstGeom>
          </p:spPr>
        </p:pic>
        <p:pic>
          <p:nvPicPr>
            <p:cNvPr id="49" name="Graphic 48" descr="Man with baby with solid fill">
              <a:extLst>
                <a:ext uri="{FF2B5EF4-FFF2-40B4-BE49-F238E27FC236}">
                  <a16:creationId xmlns:a16="http://schemas.microsoft.com/office/drawing/2014/main" id="{F156432B-8605-1E2E-F3FB-647A3832E3E8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46865" y="1851567"/>
              <a:ext cx="575098" cy="575098"/>
            </a:xfrm>
            <a:prstGeom prst="rect">
              <a:avLst/>
            </a:prstGeom>
          </p:spPr>
        </p:pic>
        <p:pic>
          <p:nvPicPr>
            <p:cNvPr id="50" name="Graphic 49" descr="Man with solid fill">
              <a:extLst>
                <a:ext uri="{FF2B5EF4-FFF2-40B4-BE49-F238E27FC236}">
                  <a16:creationId xmlns:a16="http://schemas.microsoft.com/office/drawing/2014/main" id="{D11F6B60-4220-3C65-CB07-5F590A616EAF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13766" y="1582514"/>
              <a:ext cx="530612" cy="530612"/>
            </a:xfrm>
            <a:prstGeom prst="rect">
              <a:avLst/>
            </a:prstGeom>
          </p:spPr>
        </p:pic>
      </p:grpSp>
      <p:pic>
        <p:nvPicPr>
          <p:cNvPr id="52" name="Graphic 51" descr="Family with two children with solid fill">
            <a:extLst>
              <a:ext uri="{FF2B5EF4-FFF2-40B4-BE49-F238E27FC236}">
                <a16:creationId xmlns:a16="http://schemas.microsoft.com/office/drawing/2014/main" id="{66AC631E-8900-348E-79F4-C43F82FE6A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9951" y="5619530"/>
            <a:ext cx="1014482" cy="99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2B07C-73D7-EE9A-65FF-74466253D7AF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8D04F-E40C-9476-E9D2-C7C6DAA41BC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50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3B359-BC87-482E-95B8-03B071227D5F}"/>
              </a:ext>
            </a:extLst>
          </p:cNvPr>
          <p:cNvSpPr/>
          <p:nvPr/>
        </p:nvSpPr>
        <p:spPr>
          <a:xfrm>
            <a:off x="-3" y="2989150"/>
            <a:ext cx="12192002" cy="4029095"/>
          </a:xfrm>
          <a:prstGeom prst="rect">
            <a:avLst/>
          </a:prstGeom>
          <a:solidFill>
            <a:srgbClr val="BAD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group of people in a crowd&#10;&#10;Description automatically generated with low confidence">
            <a:extLst>
              <a:ext uri="{FF2B5EF4-FFF2-40B4-BE49-F238E27FC236}">
                <a16:creationId xmlns:a16="http://schemas.microsoft.com/office/drawing/2014/main" id="{4574BB28-BA58-49E5-B35E-0B23FC7A87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rgbClr val="BAD739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2989149"/>
            <a:ext cx="12351227" cy="4029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64C0F-A258-4F34-85AC-11B4E9CCEF2C}"/>
              </a:ext>
            </a:extLst>
          </p:cNvPr>
          <p:cNvSpPr txBox="1"/>
          <p:nvPr/>
        </p:nvSpPr>
        <p:spPr>
          <a:xfrm>
            <a:off x="1099495" y="757768"/>
            <a:ext cx="890016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88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ABOUT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C9DF3AF-84EF-4274-8404-B54770EE3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495" y="549465"/>
            <a:ext cx="2548379" cy="2043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4A224-C138-4D91-8031-D4BE5210B585}"/>
              </a:ext>
            </a:extLst>
          </p:cNvPr>
          <p:cNvSpPr/>
          <p:nvPr/>
        </p:nvSpPr>
        <p:spPr>
          <a:xfrm>
            <a:off x="3179928" y="2292824"/>
            <a:ext cx="649287" cy="30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2CCC2-6DB1-B0DC-59C2-53A7B6BAA3DD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323B8-BF42-3F12-A503-33A5C5F911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9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43CFDD2C-320B-4D76-BE8A-466159E80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209" y="3198168"/>
            <a:ext cx="100260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rgbClr val="FC4C0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 Intentions: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lvl="0" indent="-342900">
              <a:lnSpc>
                <a:spcPct val="110000"/>
              </a:lnSpc>
              <a:buClr>
                <a:srgbClr val="FC4C0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better understand how the third sector and charities operate.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FC4C0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reflect on how charities evaluate outcomes and impact.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FC4C0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fully understand the YPI eligibility criteria and shortlist three charities.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marR="88900" lvl="0" indent="-342900">
              <a:lnSpc>
                <a:spcPct val="110000"/>
              </a:lnSpc>
              <a:buClr>
                <a:srgbClr val="FC4C0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research the impact of shortlisted charities on the local community. 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FC4C0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prepare a team project timeline. 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5">
            <a:extLst>
              <a:ext uri="{FF2B5EF4-FFF2-40B4-BE49-F238E27FC236}">
                <a16:creationId xmlns:a16="http://schemas.microsoft.com/office/drawing/2014/main" id="{975244B4-95EF-4D30-B92E-BB0AF0A11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397" y="0"/>
            <a:ext cx="7227570" cy="2650789"/>
          </a:xfrm>
          <a:prstGeom prst="flowChartOffpageConnector">
            <a:avLst/>
          </a:prstGeom>
          <a:solidFill>
            <a:srgbClr val="FC4C02"/>
          </a:solidFill>
          <a:ln>
            <a:noFill/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72DBB-A1E3-4871-A0C1-180EECA11F25}"/>
              </a:ext>
            </a:extLst>
          </p:cNvPr>
          <p:cNvSpPr txBox="1"/>
          <p:nvPr/>
        </p:nvSpPr>
        <p:spPr>
          <a:xfrm>
            <a:off x="3257919" y="276832"/>
            <a:ext cx="5636526" cy="1115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u="none" strike="noStrike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 Two: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Exploring the third sector 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987583-E89B-BE60-7703-9735CCFE43C9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C3E8A4-DBAC-7C0A-5F92-FB3B5701AA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33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5">
            <a:extLst>
              <a:ext uri="{FF2B5EF4-FFF2-40B4-BE49-F238E27FC236}">
                <a16:creationId xmlns:a16="http://schemas.microsoft.com/office/drawing/2014/main" id="{3B3441C5-D2F2-4B35-B830-EF60DFC79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901" y="-1922400"/>
            <a:ext cx="7227570" cy="3354734"/>
          </a:xfrm>
          <a:prstGeom prst="flowChartOffpageConnector">
            <a:avLst/>
          </a:prstGeom>
          <a:solidFill>
            <a:srgbClr val="FC4C02"/>
          </a:solidFill>
          <a:ln>
            <a:noFill/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9ACF51-9040-4E92-9714-5B38B8E78BE3}"/>
              </a:ext>
            </a:extLst>
          </p:cNvPr>
          <p:cNvSpPr txBox="1"/>
          <p:nvPr/>
        </p:nvSpPr>
        <p:spPr>
          <a:xfrm>
            <a:off x="3246070" y="376085"/>
            <a:ext cx="5636526" cy="47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</a:t>
            </a:r>
            <a:endParaRPr lang="en-GB" sz="24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03EF1A-1DD8-493F-B5A0-4476FD62309A}"/>
              </a:ext>
            </a:extLst>
          </p:cNvPr>
          <p:cNvGrpSpPr/>
          <p:nvPr/>
        </p:nvGrpSpPr>
        <p:grpSpPr>
          <a:xfrm>
            <a:off x="441535" y="1734496"/>
            <a:ext cx="11628545" cy="4270512"/>
            <a:chOff x="-602456" y="-38444"/>
            <a:chExt cx="7599646" cy="167771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7129BB8-2027-4FC8-ACB3-D8A389E4F9D9}"/>
                </a:ext>
              </a:extLst>
            </p:cNvPr>
            <p:cNvGrpSpPr/>
            <p:nvPr/>
          </p:nvGrpSpPr>
          <p:grpSpPr>
            <a:xfrm>
              <a:off x="-602456" y="-38444"/>
              <a:ext cx="7485312" cy="808646"/>
              <a:chOff x="-602456" y="-35643"/>
              <a:chExt cx="7485312" cy="7497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F31FA8D-0971-45E0-A963-CFDD5EE6F551}"/>
                  </a:ext>
                </a:extLst>
              </p:cNvPr>
              <p:cNvSpPr/>
              <p:nvPr/>
            </p:nvSpPr>
            <p:spPr>
              <a:xfrm>
                <a:off x="-602456" y="-31544"/>
                <a:ext cx="1951348" cy="278871"/>
              </a:xfrm>
              <a:prstGeom prst="rect">
                <a:avLst/>
              </a:prstGeom>
              <a:solidFill>
                <a:srgbClr val="36627B"/>
              </a:solidFill>
              <a:ln w="12700" cap="flat" cmpd="sng" algn="ctr">
                <a:solidFill>
                  <a:srgbClr val="36627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AA0E832-B69C-4459-B2F6-C4B38E323F6F}"/>
                  </a:ext>
                </a:extLst>
              </p:cNvPr>
              <p:cNvSpPr/>
              <p:nvPr/>
            </p:nvSpPr>
            <p:spPr>
              <a:xfrm>
                <a:off x="2037574" y="-35643"/>
                <a:ext cx="1951348" cy="278871"/>
              </a:xfrm>
              <a:prstGeom prst="rect">
                <a:avLst/>
              </a:prstGeom>
              <a:solidFill>
                <a:srgbClr val="827390"/>
              </a:solidFill>
              <a:ln w="12700" cap="flat" cmpd="sng" algn="ctr">
                <a:solidFill>
                  <a:srgbClr val="82739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958A4E-A8DC-4698-AC74-9279FDF52E25}"/>
                  </a:ext>
                </a:extLst>
              </p:cNvPr>
              <p:cNvSpPr/>
              <p:nvPr/>
            </p:nvSpPr>
            <p:spPr>
              <a:xfrm>
                <a:off x="4677604" y="-31544"/>
                <a:ext cx="1951348" cy="289602"/>
              </a:xfrm>
              <a:prstGeom prst="rect">
                <a:avLst/>
              </a:prstGeom>
              <a:solidFill>
                <a:srgbClr val="83855C"/>
              </a:solidFill>
              <a:ln w="12700" cap="flat" cmpd="sng" algn="ctr">
                <a:solidFill>
                  <a:srgbClr val="83855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8" name="TextBox 10">
                <a:extLst>
                  <a:ext uri="{FF2B5EF4-FFF2-40B4-BE49-F238E27FC236}">
                    <a16:creationId xmlns:a16="http://schemas.microsoft.com/office/drawing/2014/main" id="{3DC0B81F-7807-4C29-AD27-65E7720AE6AA}"/>
                  </a:ext>
                </a:extLst>
              </p:cNvPr>
              <p:cNvSpPr txBox="1"/>
              <p:nvPr/>
            </p:nvSpPr>
            <p:spPr>
              <a:xfrm>
                <a:off x="-602456" y="255525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dirty="0">
                    <a:solidFill>
                      <a:srgbClr val="36627B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Adapting</a:t>
                </a:r>
                <a:r>
                  <a:rPr lang="en-GB" sz="36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sz="44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560665F0-220B-4290-AEA1-ECC77C8D713F}"/>
                  </a:ext>
                </a:extLst>
              </p:cNvPr>
              <p:cNvSpPr txBox="1"/>
              <p:nvPr/>
            </p:nvSpPr>
            <p:spPr>
              <a:xfrm>
                <a:off x="2101702" y="-31544"/>
                <a:ext cx="1887220" cy="2592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Work with others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12">
                <a:extLst>
                  <a:ext uri="{FF2B5EF4-FFF2-40B4-BE49-F238E27FC236}">
                    <a16:creationId xmlns:a16="http://schemas.microsoft.com/office/drawing/2014/main" id="{FC34903F-D63F-4F07-B54B-C083592BA482}"/>
                  </a:ext>
                </a:extLst>
              </p:cNvPr>
              <p:cNvSpPr txBox="1"/>
              <p:nvPr/>
            </p:nvSpPr>
            <p:spPr>
              <a:xfrm>
                <a:off x="4742367" y="-20726"/>
                <a:ext cx="1886585" cy="24579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Make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13">
                <a:extLst>
                  <a:ext uri="{FF2B5EF4-FFF2-40B4-BE49-F238E27FC236}">
                    <a16:creationId xmlns:a16="http://schemas.microsoft.com/office/drawing/2014/main" id="{5C98F6B3-426E-466D-821C-3E8A70BBAED0}"/>
                  </a:ext>
                </a:extLst>
              </p:cNvPr>
              <p:cNvSpPr txBox="1"/>
              <p:nvPr/>
            </p:nvSpPr>
            <p:spPr>
              <a:xfrm>
                <a:off x="-563716" y="-35643"/>
                <a:ext cx="1886585" cy="28706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Manage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14">
                <a:extLst>
                  <a:ext uri="{FF2B5EF4-FFF2-40B4-BE49-F238E27FC236}">
                    <a16:creationId xmlns:a16="http://schemas.microsoft.com/office/drawing/2014/main" id="{73C51FA7-5724-4984-B13F-AA460F5F72F7}"/>
                  </a:ext>
                </a:extLst>
              </p:cNvPr>
              <p:cNvSpPr txBox="1"/>
              <p:nvPr/>
            </p:nvSpPr>
            <p:spPr>
              <a:xfrm>
                <a:off x="2037574" y="290786"/>
                <a:ext cx="2260609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27390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Communicating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15">
                <a:extLst>
                  <a:ext uri="{FF2B5EF4-FFF2-40B4-BE49-F238E27FC236}">
                    <a16:creationId xmlns:a16="http://schemas.microsoft.com/office/drawing/2014/main" id="{A33DFFA0-0E67-4FD4-AA6D-CC13ACD84874}"/>
                  </a:ext>
                </a:extLst>
              </p:cNvPr>
              <p:cNvSpPr txBox="1"/>
              <p:nvPr/>
            </p:nvSpPr>
            <p:spPr>
              <a:xfrm>
                <a:off x="4654319" y="293731"/>
                <a:ext cx="2228537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3855C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Sense making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69D4E365-E39C-4E0D-8B11-6A319EF1A550}"/>
                </a:ext>
              </a:extLst>
            </p:cNvPr>
            <p:cNvSpPr txBox="1"/>
            <p:nvPr/>
          </p:nvSpPr>
          <p:spPr>
            <a:xfrm>
              <a:off x="-601821" y="623267"/>
              <a:ext cx="1886585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Positive attitude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Reflecting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Being resilient 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Persevering 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0F33ADBC-FAA5-4FBE-8228-2C3FC457B8B5}"/>
                </a:ext>
              </a:extLst>
            </p:cNvPr>
            <p:cNvSpPr txBox="1"/>
            <p:nvPr/>
          </p:nvSpPr>
          <p:spPr>
            <a:xfrm>
              <a:off x="2065992" y="600403"/>
              <a:ext cx="2402849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Listening and reading 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Talking and writing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Working with technology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Giving information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Receiving information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7CDF3248-E7F5-441A-9695-7850603BA16D}"/>
                </a:ext>
              </a:extLst>
            </p:cNvPr>
            <p:cNvSpPr txBox="1"/>
            <p:nvPr/>
          </p:nvSpPr>
          <p:spPr>
            <a:xfrm>
              <a:off x="4707243" y="600403"/>
              <a:ext cx="2289947" cy="9169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Analysing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Understanding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/>
                  <a:ea typeface="Open Sans SemiBold"/>
                  <a:cs typeface="Arial"/>
                </a:rPr>
                <a:t>Recognising </a:t>
              </a:r>
              <a:r>
                <a:rPr lang="en-GB" sz="2400" dirty="0">
                  <a:solidFill>
                    <a:srgbClr val="000000"/>
                  </a:solidFill>
                  <a:latin typeface="Arial"/>
                  <a:ea typeface="Open Sans SemiBold"/>
                  <a:cs typeface="Arial"/>
                </a:rPr>
                <a:t>opportunities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Recognising patterns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57427FA-2218-DA71-8AC0-BC999D7398D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470938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5400000">
            <a:off x="8325563" y="1223095"/>
            <a:ext cx="3499104" cy="4233770"/>
          </a:xfrm>
          <a:prstGeom prst="flowChartOffpageConnector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47167" y="2938221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</a:p>
        </p:txBody>
      </p:sp>
      <p:pic>
        <p:nvPicPr>
          <p:cNvPr id="3076" name="Picture 4" descr="OSCR | Alternative OSCR Registration logo">
            <a:extLst>
              <a:ext uri="{FF2B5EF4-FFF2-40B4-BE49-F238E27FC236}">
                <a16:creationId xmlns:a16="http://schemas.microsoft.com/office/drawing/2014/main" id="{4E357022-1AEB-455E-AC7A-1930590E6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065" y="660345"/>
            <a:ext cx="5462614" cy="186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12E669-E919-46CF-9654-82C6F8D04C37}"/>
              </a:ext>
            </a:extLst>
          </p:cNvPr>
          <p:cNvSpPr txBox="1"/>
          <p:nvPr/>
        </p:nvSpPr>
        <p:spPr>
          <a:xfrm>
            <a:off x="640397" y="3164365"/>
            <a:ext cx="71867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be eligible for the YPI grant your charity must be OSCR registered.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Search the OSCR website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Select two charities registered in your local area.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out what they do and who they help.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11DE7D-7D6C-ABE1-7B34-D94B172D8137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B0ACB4-1E90-9077-B79D-E2B5F7CCF1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3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367333" y="1312113"/>
            <a:ext cx="3499104" cy="4233770"/>
          </a:xfrm>
          <a:prstGeom prst="flowChartOffpageConnector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2849198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033635" y="2020345"/>
            <a:ext cx="62095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charities are working in our local community?</a:t>
            </a:r>
          </a:p>
          <a:p>
            <a:pPr algn="ctr"/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have you found inspiring?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2F0CA7-5675-ACB8-4A4C-4817F14A5EBF}"/>
              </a:ext>
            </a:extLst>
          </p:cNvPr>
          <p:cNvGrpSpPr/>
          <p:nvPr/>
        </p:nvGrpSpPr>
        <p:grpSpPr>
          <a:xfrm>
            <a:off x="8750866" y="3309176"/>
            <a:ext cx="3598861" cy="3700420"/>
            <a:chOff x="7940704" y="1582514"/>
            <a:chExt cx="3115489" cy="3162355"/>
          </a:xfrm>
          <a:solidFill>
            <a:srgbClr val="FC4C02"/>
          </a:solidFill>
        </p:grpSpPr>
        <p:pic>
          <p:nvPicPr>
            <p:cNvPr id="22" name="Graphic 21" descr="Neighborhood with solid fill">
              <a:extLst>
                <a:ext uri="{FF2B5EF4-FFF2-40B4-BE49-F238E27FC236}">
                  <a16:creationId xmlns:a16="http://schemas.microsoft.com/office/drawing/2014/main" id="{588CA1D5-5BB5-0DD0-467A-9F32C2C3D6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24450" y="2113126"/>
              <a:ext cx="2631743" cy="2631743"/>
            </a:xfrm>
            <a:prstGeom prst="rect">
              <a:avLst/>
            </a:prstGeom>
          </p:spPr>
        </p:pic>
        <p:pic>
          <p:nvPicPr>
            <p:cNvPr id="23" name="Graphic 22" descr="Woman with kid with solid fill">
              <a:extLst>
                <a:ext uri="{FF2B5EF4-FFF2-40B4-BE49-F238E27FC236}">
                  <a16:creationId xmlns:a16="http://schemas.microsoft.com/office/drawing/2014/main" id="{AEFE01E4-2225-4EF0-E408-C029E7336CF7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94458" y="1591701"/>
              <a:ext cx="629280" cy="629280"/>
            </a:xfrm>
            <a:prstGeom prst="rect">
              <a:avLst/>
            </a:prstGeom>
          </p:spPr>
        </p:pic>
        <p:pic>
          <p:nvPicPr>
            <p:cNvPr id="24" name="Graphic 23" descr="Person in wheelchair with solid fill">
              <a:extLst>
                <a:ext uri="{FF2B5EF4-FFF2-40B4-BE49-F238E27FC236}">
                  <a16:creationId xmlns:a16="http://schemas.microsoft.com/office/drawing/2014/main" id="{B27F10E3-C62E-8C9F-13A5-BA93A2225692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0704" y="2892737"/>
              <a:ext cx="506289" cy="506289"/>
            </a:xfrm>
            <a:prstGeom prst="rect">
              <a:avLst/>
            </a:prstGeom>
          </p:spPr>
        </p:pic>
        <p:pic>
          <p:nvPicPr>
            <p:cNvPr id="25" name="Graphic 24" descr="Man with cane with solid fill">
              <a:extLst>
                <a:ext uri="{FF2B5EF4-FFF2-40B4-BE49-F238E27FC236}">
                  <a16:creationId xmlns:a16="http://schemas.microsoft.com/office/drawing/2014/main" id="{9ADE5F29-73C3-7512-F104-D6524016DCB6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94736" y="2109037"/>
              <a:ext cx="570240" cy="570240"/>
            </a:xfrm>
            <a:prstGeom prst="rect">
              <a:avLst/>
            </a:prstGeom>
          </p:spPr>
        </p:pic>
        <p:pic>
          <p:nvPicPr>
            <p:cNvPr id="26" name="Graphic 25" descr="Man with baby with solid fill">
              <a:extLst>
                <a:ext uri="{FF2B5EF4-FFF2-40B4-BE49-F238E27FC236}">
                  <a16:creationId xmlns:a16="http://schemas.microsoft.com/office/drawing/2014/main" id="{0053ED4E-8097-DCA0-697F-B60342BF319B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46865" y="1851567"/>
              <a:ext cx="575098" cy="575098"/>
            </a:xfrm>
            <a:prstGeom prst="rect">
              <a:avLst/>
            </a:prstGeom>
          </p:spPr>
        </p:pic>
        <p:pic>
          <p:nvPicPr>
            <p:cNvPr id="28" name="Graphic 27" descr="Man with solid fill">
              <a:extLst>
                <a:ext uri="{FF2B5EF4-FFF2-40B4-BE49-F238E27FC236}">
                  <a16:creationId xmlns:a16="http://schemas.microsoft.com/office/drawing/2014/main" id="{2B51554D-6B6B-140C-5642-393D4B00570F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13766" y="1582514"/>
              <a:ext cx="530612" cy="530612"/>
            </a:xfrm>
            <a:prstGeom prst="rect">
              <a:avLst/>
            </a:prstGeom>
          </p:spPr>
        </p:pic>
      </p:grpSp>
      <p:pic>
        <p:nvPicPr>
          <p:cNvPr id="29" name="Graphic 28" descr="Family with two children with solid fill">
            <a:extLst>
              <a:ext uri="{FF2B5EF4-FFF2-40B4-BE49-F238E27FC236}">
                <a16:creationId xmlns:a16="http://schemas.microsoft.com/office/drawing/2014/main" id="{044956C3-B9D3-315D-3826-120C059FD5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9951" y="5619530"/>
            <a:ext cx="1014482" cy="99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F76C21-C64A-B71C-26F5-033614F23E1D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7CD88-2B6D-CB3A-F92D-9D52B1D7EA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58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145200" y="396573"/>
            <a:ext cx="99016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b="1" dirty="0">
                <a:solidFill>
                  <a:srgbClr val="FC4C03"/>
                </a:solidFill>
                <a:latin typeface="Arial Black" panose="020B0A04020102020204" pitchFamily="34" charset="0"/>
              </a:rPr>
              <a:t>Think, Pair, Share</a:t>
            </a:r>
            <a:endParaRPr b="1" dirty="0">
              <a:solidFill>
                <a:srgbClr val="FC4C03"/>
              </a:solidFill>
              <a:latin typeface="Arial Black" panose="020B0A04020102020204" pitchFamily="34" charset="0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931393" y="1912955"/>
            <a:ext cx="6799619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did your friends and family know about your shortlisted charities?</a:t>
            </a:r>
          </a:p>
          <a:p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does this tell us about charities operating locally? </a:t>
            </a:r>
          </a:p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Are they well known?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3D74F3-A42F-493B-AC24-77D6971B2B7D}"/>
              </a:ext>
            </a:extLst>
          </p:cNvPr>
          <p:cNvSpPr txBox="1"/>
          <p:nvPr/>
        </p:nvSpPr>
        <p:spPr>
          <a:xfrm>
            <a:off x="1328382" y="2844980"/>
            <a:ext cx="30661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What is a     social issue?</a:t>
            </a:r>
          </a:p>
        </p:txBody>
      </p: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FC1FB3E6-45CE-4608-9370-1598166781F1}"/>
              </a:ext>
            </a:extLst>
          </p:cNvPr>
          <p:cNvSpPr/>
          <p:nvPr/>
        </p:nvSpPr>
        <p:spPr>
          <a:xfrm rot="16200000">
            <a:off x="430230" y="1482726"/>
            <a:ext cx="3499104" cy="4359564"/>
          </a:xfrm>
          <a:prstGeom prst="flowChartOffpageConnector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ABC9"/>
              </a:solidFill>
            </a:endParaRPr>
          </a:p>
        </p:txBody>
      </p:sp>
      <p:sp>
        <p:nvSpPr>
          <p:cNvPr id="11" name="Google Shape;79;p17">
            <a:extLst>
              <a:ext uri="{FF2B5EF4-FFF2-40B4-BE49-F238E27FC236}">
                <a16:creationId xmlns:a16="http://schemas.microsoft.com/office/drawing/2014/main" id="{9733CBD8-044A-452D-8597-95ACBC4EE5A8}"/>
              </a:ext>
            </a:extLst>
          </p:cNvPr>
          <p:cNvSpPr txBox="1">
            <a:spLocks/>
          </p:cNvSpPr>
          <p:nvPr/>
        </p:nvSpPr>
        <p:spPr>
          <a:xfrm>
            <a:off x="0" y="3028120"/>
            <a:ext cx="3860799" cy="255221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Charities within 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local area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4B49C-9B88-B61A-FBAA-CEF66D64472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D5C009-DF45-CF00-62B3-2369C73B0B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2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3B359-BC87-482E-95B8-03B071227D5F}"/>
              </a:ext>
            </a:extLst>
          </p:cNvPr>
          <p:cNvSpPr/>
          <p:nvPr/>
        </p:nvSpPr>
        <p:spPr>
          <a:xfrm>
            <a:off x="-3" y="2989150"/>
            <a:ext cx="12192002" cy="4029095"/>
          </a:xfrm>
          <a:prstGeom prst="rect">
            <a:avLst/>
          </a:prstGeom>
          <a:solidFill>
            <a:srgbClr val="BAD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group of people in a crowd&#10;&#10;Description automatically generated with low confidence">
            <a:extLst>
              <a:ext uri="{FF2B5EF4-FFF2-40B4-BE49-F238E27FC236}">
                <a16:creationId xmlns:a16="http://schemas.microsoft.com/office/drawing/2014/main" id="{4574BB28-BA58-49E5-B35E-0B23FC7A87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rgbClr val="BAD739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2989149"/>
            <a:ext cx="12351227" cy="4029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64C0F-A258-4F34-85AC-11B4E9CCEF2C}"/>
              </a:ext>
            </a:extLst>
          </p:cNvPr>
          <p:cNvSpPr txBox="1"/>
          <p:nvPr/>
        </p:nvSpPr>
        <p:spPr>
          <a:xfrm>
            <a:off x="908427" y="757769"/>
            <a:ext cx="890016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88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ABOUT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TEAMWORK  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C9DF3AF-84EF-4274-8404-B54770EE3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495" y="549465"/>
            <a:ext cx="2548379" cy="2043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4A224-C138-4D91-8031-D4BE5210B585}"/>
              </a:ext>
            </a:extLst>
          </p:cNvPr>
          <p:cNvSpPr/>
          <p:nvPr/>
        </p:nvSpPr>
        <p:spPr>
          <a:xfrm>
            <a:off x="3179928" y="2292824"/>
            <a:ext cx="649287" cy="30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25B45C-E484-DA6B-4AB2-67B0A0F8B07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159913-A866-886E-941E-99A0D90665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1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43CFDD2C-320B-4D76-BE8A-466159E80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813" y="3096984"/>
            <a:ext cx="11106373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rgbClr val="DE1F8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 Intentions: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lvl="0" indent="-342900">
              <a:lnSpc>
                <a:spcPct val="110000"/>
              </a:lnSpc>
              <a:buClr>
                <a:srgbClr val="DE1F8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better understand how the third sector and charities operate.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DE1F8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reflect on how charities evaluate outcomes and impact.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DE1F8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fully understand the YPI eligibility criteria and shortlist three charities.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marR="88900" lvl="0" indent="-342900">
              <a:lnSpc>
                <a:spcPct val="110000"/>
              </a:lnSpc>
              <a:buClr>
                <a:srgbClr val="DE1F8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research and further understand the impact of shortlisted charities on the local community. 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DE1F82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reach a consensus on which charity will be focused on for YPI and prepare a team project timeline. 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5">
            <a:extLst>
              <a:ext uri="{FF2B5EF4-FFF2-40B4-BE49-F238E27FC236}">
                <a16:creationId xmlns:a16="http://schemas.microsoft.com/office/drawing/2014/main" id="{975244B4-95EF-4D30-B92E-BB0AF0A11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397" y="0"/>
            <a:ext cx="7227570" cy="2650789"/>
          </a:xfrm>
          <a:prstGeom prst="flowChartOffpageConnector">
            <a:avLst/>
          </a:prstGeom>
          <a:solidFill>
            <a:srgbClr val="DE1F82"/>
          </a:solidFill>
          <a:ln>
            <a:noFill/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72DBB-A1E3-4871-A0C1-180EECA11F25}"/>
              </a:ext>
            </a:extLst>
          </p:cNvPr>
          <p:cNvSpPr txBox="1"/>
          <p:nvPr/>
        </p:nvSpPr>
        <p:spPr>
          <a:xfrm>
            <a:off x="3257919" y="276832"/>
            <a:ext cx="5636526" cy="1521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u="none" strike="noStrike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 Three: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Charity selection and active research 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8518ED-F682-2220-8FF6-B1B36DFA9A0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FECFC3-8B67-381E-886F-8488E05FED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0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3B359-BC87-482E-95B8-03B071227D5F}"/>
              </a:ext>
            </a:extLst>
          </p:cNvPr>
          <p:cNvSpPr/>
          <p:nvPr/>
        </p:nvSpPr>
        <p:spPr>
          <a:xfrm>
            <a:off x="-3" y="2989150"/>
            <a:ext cx="12192002" cy="4029095"/>
          </a:xfrm>
          <a:prstGeom prst="rect">
            <a:avLst/>
          </a:prstGeom>
          <a:solidFill>
            <a:srgbClr val="BAD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group of people in a crowd&#10;&#10;Description automatically generated with low confidence">
            <a:extLst>
              <a:ext uri="{FF2B5EF4-FFF2-40B4-BE49-F238E27FC236}">
                <a16:creationId xmlns:a16="http://schemas.microsoft.com/office/drawing/2014/main" id="{4574BB28-BA58-49E5-B35E-0B23FC7A87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rgbClr val="BAD739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2989149"/>
            <a:ext cx="12351227" cy="4029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64C0F-A258-4F34-85AC-11B4E9CCEF2C}"/>
              </a:ext>
            </a:extLst>
          </p:cNvPr>
          <p:cNvSpPr txBox="1"/>
          <p:nvPr/>
        </p:nvSpPr>
        <p:spPr>
          <a:xfrm>
            <a:off x="963017" y="549465"/>
            <a:ext cx="890016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88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ABOUT </a:t>
            </a:r>
          </a:p>
          <a:p>
            <a:r>
              <a:rPr lang="en-GB" sz="5400" b="1" spc="-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A DIFFERENCE 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C9DF3AF-84EF-4274-8404-B54770EE3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495" y="549465"/>
            <a:ext cx="2548379" cy="2043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4A224-C138-4D91-8031-D4BE5210B585}"/>
              </a:ext>
            </a:extLst>
          </p:cNvPr>
          <p:cNvSpPr/>
          <p:nvPr/>
        </p:nvSpPr>
        <p:spPr>
          <a:xfrm>
            <a:off x="3179928" y="2292824"/>
            <a:ext cx="649287" cy="30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07B38-4519-38B0-C3F2-CE4404F6EC4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20FD34-0EBB-BA9B-828E-CAFAD3D24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82F920-5BBD-C4FF-CA69-04EB8B0AA0E5}"/>
              </a:ext>
            </a:extLst>
          </p:cNvPr>
          <p:cNvSpPr/>
          <p:nvPr/>
        </p:nvSpPr>
        <p:spPr>
          <a:xfrm>
            <a:off x="0" y="1481559"/>
            <a:ext cx="12192000" cy="4779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95D4162-6C5B-712E-BA6C-20D4DDED4363}"/>
              </a:ext>
            </a:extLst>
          </p:cNvPr>
          <p:cNvSpPr/>
          <p:nvPr/>
        </p:nvSpPr>
        <p:spPr>
          <a:xfrm>
            <a:off x="3498764" y="3976561"/>
            <a:ext cx="3163097" cy="2050389"/>
          </a:xfrm>
          <a:prstGeom prst="roundRect">
            <a:avLst/>
          </a:prstGeom>
          <a:solidFill>
            <a:srgbClr val="753BBD"/>
          </a:solidFill>
          <a:ln w="38100">
            <a:solidFill>
              <a:srgbClr val="753B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Presentation &amp; Creativity</a:t>
            </a:r>
          </a:p>
          <a:p>
            <a:pPr algn="ctr"/>
            <a:endParaRPr lang="en-GB" sz="2000" b="1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FFD110A-8CE7-C27E-5C29-430351B40A3D}"/>
              </a:ext>
            </a:extLst>
          </p:cNvPr>
          <p:cNvSpPr/>
          <p:nvPr/>
        </p:nvSpPr>
        <p:spPr>
          <a:xfrm>
            <a:off x="213969" y="3976562"/>
            <a:ext cx="3163097" cy="2050389"/>
          </a:xfrm>
          <a:prstGeom prst="roundRect">
            <a:avLst/>
          </a:prstGeom>
          <a:solidFill>
            <a:srgbClr val="FC4C02"/>
          </a:solidFill>
          <a:ln w="38100">
            <a:solidFill>
              <a:srgbClr val="FC4C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Business Case &amp; Impact</a:t>
            </a:r>
          </a:p>
          <a:p>
            <a:pPr algn="ctr"/>
            <a:endParaRPr lang="en-GB" sz="2000" b="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BE7B52-CA81-32F1-3602-707BAA8CA6D8}"/>
              </a:ext>
            </a:extLst>
          </p:cNvPr>
          <p:cNvSpPr/>
          <p:nvPr/>
        </p:nvSpPr>
        <p:spPr>
          <a:xfrm>
            <a:off x="3499180" y="1691580"/>
            <a:ext cx="3163097" cy="2050389"/>
          </a:xfrm>
          <a:prstGeom prst="roundRect">
            <a:avLst/>
          </a:prstGeom>
          <a:solidFill>
            <a:srgbClr val="00ABC9"/>
          </a:solidFill>
          <a:ln w="38100">
            <a:solidFill>
              <a:srgbClr val="00AB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Connection &amp; Commitment</a:t>
            </a:r>
          </a:p>
          <a:p>
            <a:pPr algn="ctr"/>
            <a:endParaRPr lang="en-GB" sz="2000" b="1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FB4F147-22A7-38C0-7448-21547639AE5F}"/>
              </a:ext>
            </a:extLst>
          </p:cNvPr>
          <p:cNvSpPr/>
          <p:nvPr/>
        </p:nvSpPr>
        <p:spPr>
          <a:xfrm>
            <a:off x="213969" y="1691581"/>
            <a:ext cx="3163097" cy="2050389"/>
          </a:xfrm>
          <a:prstGeom prst="roundRect">
            <a:avLst/>
          </a:prstGeom>
          <a:solidFill>
            <a:srgbClr val="DE1F82"/>
          </a:solidFill>
          <a:ln w="38100">
            <a:solidFill>
              <a:srgbClr val="DE1F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Knowledge &amp; Understanding</a:t>
            </a:r>
          </a:p>
          <a:p>
            <a:pPr algn="ctr"/>
            <a:endParaRPr lang="en-GB" sz="20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6FDC88-9B38-B34C-AFD7-D585F7DBFD16}"/>
              </a:ext>
            </a:extLst>
          </p:cNvPr>
          <p:cNvSpPr txBox="1"/>
          <p:nvPr/>
        </p:nvSpPr>
        <p:spPr>
          <a:xfrm>
            <a:off x="609759" y="2594444"/>
            <a:ext cx="23673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Understand your social issue and charity.</a:t>
            </a:r>
            <a:endParaRPr lang="en-GB" sz="1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CDC0-2095-7949-D901-821EDB941B6D}"/>
              </a:ext>
            </a:extLst>
          </p:cNvPr>
          <p:cNvSpPr txBox="1"/>
          <p:nvPr/>
        </p:nvSpPr>
        <p:spPr>
          <a:xfrm>
            <a:off x="335666" y="295886"/>
            <a:ext cx="11856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</a:rPr>
              <a:t>JUDGING CRITERIA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1F5188-4054-92D8-17FB-1E2664F0245C}"/>
              </a:ext>
            </a:extLst>
          </p:cNvPr>
          <p:cNvSpPr txBox="1"/>
          <p:nvPr/>
        </p:nvSpPr>
        <p:spPr>
          <a:xfrm>
            <a:off x="3989703" y="2594444"/>
            <a:ext cx="218706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Connect with and help your charity.</a:t>
            </a:r>
            <a:endParaRPr lang="en-GB" sz="16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6F40C8-5C52-CC6A-CD6A-85EAF92A78A1}"/>
              </a:ext>
            </a:extLst>
          </p:cNvPr>
          <p:cNvSpPr txBox="1"/>
          <p:nvPr/>
        </p:nvSpPr>
        <p:spPr>
          <a:xfrm>
            <a:off x="335667" y="5001756"/>
            <a:ext cx="291552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>
                <a:solidFill>
                  <a:schemeClr val="bg1"/>
                </a:solidFill>
              </a:rPr>
              <a:t>How £3000 could help locally and what skills you have developed through YPI.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69BF36-BFC9-36BB-B947-672BA0487D83}"/>
              </a:ext>
            </a:extLst>
          </p:cNvPr>
          <p:cNvSpPr txBox="1"/>
          <p:nvPr/>
        </p:nvSpPr>
        <p:spPr>
          <a:xfrm>
            <a:off x="3842543" y="4831575"/>
            <a:ext cx="247553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600">
              <a:solidFill>
                <a:schemeClr val="bg1"/>
              </a:solidFill>
            </a:endParaRPr>
          </a:p>
          <a:p>
            <a:pPr algn="ctr"/>
            <a:r>
              <a:rPr lang="en-GB" sz="1600">
                <a:solidFill>
                  <a:schemeClr val="bg1"/>
                </a:solidFill>
              </a:rPr>
              <a:t>Presentation is engaging, easy to follow and creative.</a:t>
            </a:r>
            <a:endParaRPr lang="en-GB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295EF-0952-9151-4548-7802458A6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92305">
            <a:off x="7042941" y="161962"/>
            <a:ext cx="4717253" cy="69284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Customer review outline">
            <a:extLst>
              <a:ext uri="{FF2B5EF4-FFF2-40B4-BE49-F238E27FC236}">
                <a16:creationId xmlns:a16="http://schemas.microsoft.com/office/drawing/2014/main" id="{C2E38139-5386-7922-3838-B590F342C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0818" y="1805217"/>
            <a:ext cx="633479" cy="633479"/>
          </a:xfrm>
          <a:prstGeom prst="rect">
            <a:avLst/>
          </a:prstGeom>
        </p:spPr>
      </p:pic>
      <p:pic>
        <p:nvPicPr>
          <p:cNvPr id="17" name="Graphic 16" descr="Badge Heart outline">
            <a:extLst>
              <a:ext uri="{FF2B5EF4-FFF2-40B4-BE49-F238E27FC236}">
                <a16:creationId xmlns:a16="http://schemas.microsoft.com/office/drawing/2014/main" id="{8E8BF5B1-DA15-E6FC-AEA2-B14D50D9D2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0496" y="1750473"/>
            <a:ext cx="697693" cy="694839"/>
          </a:xfrm>
          <a:prstGeom prst="rect">
            <a:avLst/>
          </a:prstGeom>
        </p:spPr>
      </p:pic>
      <p:pic>
        <p:nvPicPr>
          <p:cNvPr id="18" name="Graphic 17" descr="Coins outline">
            <a:extLst>
              <a:ext uri="{FF2B5EF4-FFF2-40B4-BE49-F238E27FC236}">
                <a16:creationId xmlns:a16="http://schemas.microsoft.com/office/drawing/2014/main" id="{43EF152E-A98C-C6FF-CCB8-28B015BF9D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576" y="3996943"/>
            <a:ext cx="653889" cy="782169"/>
          </a:xfrm>
          <a:prstGeom prst="rect">
            <a:avLst/>
          </a:prstGeom>
        </p:spPr>
      </p:pic>
      <p:pic>
        <p:nvPicPr>
          <p:cNvPr id="21" name="Graphic 20" descr="Ripple outline">
            <a:extLst>
              <a:ext uri="{FF2B5EF4-FFF2-40B4-BE49-F238E27FC236}">
                <a16:creationId xmlns:a16="http://schemas.microsoft.com/office/drawing/2014/main" id="{23EBA125-0FE9-D0D9-A9AA-89CB04719A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2138" y="4021424"/>
            <a:ext cx="772230" cy="772230"/>
          </a:xfrm>
          <a:prstGeom prst="rect">
            <a:avLst/>
          </a:prstGeom>
        </p:spPr>
      </p:pic>
      <p:pic>
        <p:nvPicPr>
          <p:cNvPr id="20" name="Graphic 19" descr="Packing Box Open outline">
            <a:extLst>
              <a:ext uri="{FF2B5EF4-FFF2-40B4-BE49-F238E27FC236}">
                <a16:creationId xmlns:a16="http://schemas.microsoft.com/office/drawing/2014/main" id="{146E9D74-4073-DE3B-8ACF-A5C2D03E3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4852" y="4046154"/>
            <a:ext cx="713485" cy="713485"/>
          </a:xfrm>
          <a:prstGeom prst="rect">
            <a:avLst/>
          </a:prstGeom>
        </p:spPr>
      </p:pic>
      <p:pic>
        <p:nvPicPr>
          <p:cNvPr id="48" name="Graphic 47" descr="Megaphone1 outline">
            <a:extLst>
              <a:ext uri="{FF2B5EF4-FFF2-40B4-BE49-F238E27FC236}">
                <a16:creationId xmlns:a16="http://schemas.microsoft.com/office/drawing/2014/main" id="{44C3F68D-3A26-92BF-3A2C-F77AA109F9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14616" y="3986215"/>
            <a:ext cx="830997" cy="830997"/>
          </a:xfrm>
          <a:prstGeom prst="rect">
            <a:avLst/>
          </a:prstGeom>
        </p:spPr>
      </p:pic>
      <p:pic>
        <p:nvPicPr>
          <p:cNvPr id="22" name="Graphic 21" descr="Internet outline">
            <a:extLst>
              <a:ext uri="{FF2B5EF4-FFF2-40B4-BE49-F238E27FC236}">
                <a16:creationId xmlns:a16="http://schemas.microsoft.com/office/drawing/2014/main" id="{62FC080F-A5CA-BE00-A234-8769F62D5A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9581" y="1738709"/>
            <a:ext cx="744268" cy="744268"/>
          </a:xfrm>
          <a:prstGeom prst="rect">
            <a:avLst/>
          </a:prstGeom>
        </p:spPr>
      </p:pic>
      <p:pic>
        <p:nvPicPr>
          <p:cNvPr id="46" name="Graphic 45" descr="Care outline">
            <a:extLst>
              <a:ext uri="{FF2B5EF4-FFF2-40B4-BE49-F238E27FC236}">
                <a16:creationId xmlns:a16="http://schemas.microsoft.com/office/drawing/2014/main" id="{5651FD2D-9D03-032D-AEC4-D45FB0FD5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66737" y="1741049"/>
            <a:ext cx="726440" cy="726440"/>
          </a:xfrm>
          <a:prstGeom prst="rect">
            <a:avLst/>
          </a:prstGeom>
        </p:spPr>
      </p:pic>
      <p:sp>
        <p:nvSpPr>
          <p:cNvPr id="5" name="Google Shape;67;p15">
            <a:extLst>
              <a:ext uri="{FF2B5EF4-FFF2-40B4-BE49-F238E27FC236}">
                <a16:creationId xmlns:a16="http://schemas.microsoft.com/office/drawing/2014/main" id="{017565A2-CD83-4E34-C85A-0E38791C4695}"/>
              </a:ext>
            </a:extLst>
          </p:cNvPr>
          <p:cNvSpPr txBox="1"/>
          <p:nvPr/>
        </p:nvSpPr>
        <p:spPr>
          <a:xfrm>
            <a:off x="133531" y="295886"/>
            <a:ext cx="79235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The Judging Criteria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18C99-ACAD-EFB7-9FD7-758EAA4DC747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4056775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5">
            <a:extLst>
              <a:ext uri="{FF2B5EF4-FFF2-40B4-BE49-F238E27FC236}">
                <a16:creationId xmlns:a16="http://schemas.microsoft.com/office/drawing/2014/main" id="{3B3441C5-D2F2-4B35-B830-EF60DFC79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277" y="-1922400"/>
            <a:ext cx="7227570" cy="3354734"/>
          </a:xfrm>
          <a:prstGeom prst="flowChartOffpageConnector">
            <a:avLst/>
          </a:prstGeom>
          <a:solidFill>
            <a:srgbClr val="DE1F82"/>
          </a:solidFill>
          <a:ln>
            <a:noFill/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9ACF51-9040-4E92-9714-5B38B8E78BE3}"/>
              </a:ext>
            </a:extLst>
          </p:cNvPr>
          <p:cNvSpPr txBox="1"/>
          <p:nvPr/>
        </p:nvSpPr>
        <p:spPr>
          <a:xfrm>
            <a:off x="3246070" y="376085"/>
            <a:ext cx="5636526" cy="47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</a:t>
            </a:r>
            <a:endParaRPr lang="en-GB" sz="24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03EF1A-1DD8-493F-B5A0-4476FD62309A}"/>
              </a:ext>
            </a:extLst>
          </p:cNvPr>
          <p:cNvGrpSpPr/>
          <p:nvPr/>
        </p:nvGrpSpPr>
        <p:grpSpPr>
          <a:xfrm>
            <a:off x="563455" y="1744656"/>
            <a:ext cx="11628545" cy="4270512"/>
            <a:chOff x="-602456" y="-38444"/>
            <a:chExt cx="7599646" cy="167771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7129BB8-2027-4FC8-ACB3-D8A389E4F9D9}"/>
                </a:ext>
              </a:extLst>
            </p:cNvPr>
            <p:cNvGrpSpPr/>
            <p:nvPr/>
          </p:nvGrpSpPr>
          <p:grpSpPr>
            <a:xfrm>
              <a:off x="-602456" y="-38444"/>
              <a:ext cx="7485312" cy="803364"/>
              <a:chOff x="-602456" y="-35643"/>
              <a:chExt cx="7485312" cy="74483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F31FA8D-0971-45E0-A963-CFDD5EE6F551}"/>
                  </a:ext>
                </a:extLst>
              </p:cNvPr>
              <p:cNvSpPr/>
              <p:nvPr/>
            </p:nvSpPr>
            <p:spPr>
              <a:xfrm>
                <a:off x="-602456" y="-31544"/>
                <a:ext cx="1951348" cy="278871"/>
              </a:xfrm>
              <a:prstGeom prst="rect">
                <a:avLst/>
              </a:prstGeom>
              <a:solidFill>
                <a:srgbClr val="36627B"/>
              </a:solidFill>
              <a:ln w="12700" cap="flat" cmpd="sng" algn="ctr">
                <a:solidFill>
                  <a:srgbClr val="36627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AA0E832-B69C-4459-B2F6-C4B38E323F6F}"/>
                  </a:ext>
                </a:extLst>
              </p:cNvPr>
              <p:cNvSpPr/>
              <p:nvPr/>
            </p:nvSpPr>
            <p:spPr>
              <a:xfrm>
                <a:off x="2037574" y="-35643"/>
                <a:ext cx="1951348" cy="278871"/>
              </a:xfrm>
              <a:prstGeom prst="rect">
                <a:avLst/>
              </a:prstGeom>
              <a:solidFill>
                <a:srgbClr val="827390"/>
              </a:solidFill>
              <a:ln w="12700" cap="flat" cmpd="sng" algn="ctr">
                <a:solidFill>
                  <a:srgbClr val="82739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958A4E-A8DC-4698-AC74-9279FDF52E25}"/>
                  </a:ext>
                </a:extLst>
              </p:cNvPr>
              <p:cNvSpPr/>
              <p:nvPr/>
            </p:nvSpPr>
            <p:spPr>
              <a:xfrm>
                <a:off x="4677604" y="-31544"/>
                <a:ext cx="1951348" cy="289602"/>
              </a:xfrm>
              <a:prstGeom prst="rect">
                <a:avLst/>
              </a:prstGeom>
              <a:solidFill>
                <a:srgbClr val="83855C"/>
              </a:solidFill>
              <a:ln w="12700" cap="flat" cmpd="sng" algn="ctr">
                <a:solidFill>
                  <a:srgbClr val="83855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8" name="TextBox 10">
                <a:extLst>
                  <a:ext uri="{FF2B5EF4-FFF2-40B4-BE49-F238E27FC236}">
                    <a16:creationId xmlns:a16="http://schemas.microsoft.com/office/drawing/2014/main" id="{3DC0B81F-7807-4C29-AD27-65E7720AE6AA}"/>
                  </a:ext>
                </a:extLst>
              </p:cNvPr>
              <p:cNvSpPr txBox="1"/>
              <p:nvPr/>
            </p:nvSpPr>
            <p:spPr>
              <a:xfrm>
                <a:off x="-602456" y="288834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dirty="0">
                    <a:solidFill>
                      <a:srgbClr val="36627B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Initiative </a:t>
                </a:r>
                <a:r>
                  <a:rPr lang="en-GB" sz="36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sz="44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560665F0-220B-4290-AEA1-ECC77C8D713F}"/>
                  </a:ext>
                </a:extLst>
              </p:cNvPr>
              <p:cNvSpPr txBox="1"/>
              <p:nvPr/>
            </p:nvSpPr>
            <p:spPr>
              <a:xfrm>
                <a:off x="2101702" y="-31544"/>
                <a:ext cx="1887220" cy="2592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Work with others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12">
                <a:extLst>
                  <a:ext uri="{FF2B5EF4-FFF2-40B4-BE49-F238E27FC236}">
                    <a16:creationId xmlns:a16="http://schemas.microsoft.com/office/drawing/2014/main" id="{FC34903F-D63F-4F07-B54B-C083592BA482}"/>
                  </a:ext>
                </a:extLst>
              </p:cNvPr>
              <p:cNvSpPr txBox="1"/>
              <p:nvPr/>
            </p:nvSpPr>
            <p:spPr>
              <a:xfrm>
                <a:off x="4742367" y="-20726"/>
                <a:ext cx="1886585" cy="24579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Make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13">
                <a:extLst>
                  <a:ext uri="{FF2B5EF4-FFF2-40B4-BE49-F238E27FC236}">
                    <a16:creationId xmlns:a16="http://schemas.microsoft.com/office/drawing/2014/main" id="{5C98F6B3-426E-466D-821C-3E8A70BBAED0}"/>
                  </a:ext>
                </a:extLst>
              </p:cNvPr>
              <p:cNvSpPr txBox="1"/>
              <p:nvPr/>
            </p:nvSpPr>
            <p:spPr>
              <a:xfrm>
                <a:off x="-563716" y="-35643"/>
                <a:ext cx="1886585" cy="28706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Manage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14">
                <a:extLst>
                  <a:ext uri="{FF2B5EF4-FFF2-40B4-BE49-F238E27FC236}">
                    <a16:creationId xmlns:a16="http://schemas.microsoft.com/office/drawing/2014/main" id="{73C51FA7-5724-4984-B13F-AA460F5F72F7}"/>
                  </a:ext>
                </a:extLst>
              </p:cNvPr>
              <p:cNvSpPr txBox="1"/>
              <p:nvPr/>
            </p:nvSpPr>
            <p:spPr>
              <a:xfrm>
                <a:off x="2037574" y="281910"/>
                <a:ext cx="2260609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27390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Collaborating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15">
                <a:extLst>
                  <a:ext uri="{FF2B5EF4-FFF2-40B4-BE49-F238E27FC236}">
                    <a16:creationId xmlns:a16="http://schemas.microsoft.com/office/drawing/2014/main" id="{A33DFFA0-0E67-4FD4-AA6D-CC13ACD84874}"/>
                  </a:ext>
                </a:extLst>
              </p:cNvPr>
              <p:cNvSpPr txBox="1"/>
              <p:nvPr/>
            </p:nvSpPr>
            <p:spPr>
              <a:xfrm>
                <a:off x="4654319" y="283680"/>
                <a:ext cx="2228537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3855C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Critical thinking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69D4E365-E39C-4E0D-8B11-6A319EF1A550}"/>
                </a:ext>
              </a:extLst>
            </p:cNvPr>
            <p:cNvSpPr txBox="1"/>
            <p:nvPr/>
          </p:nvSpPr>
          <p:spPr>
            <a:xfrm>
              <a:off x="-601821" y="623267"/>
              <a:ext cx="2242721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Being resourceful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Self-motivation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Taking responsibility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Decision making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0F33ADBC-FAA5-4FBE-8228-2C3FC457B8B5}"/>
                </a:ext>
              </a:extLst>
            </p:cNvPr>
            <p:cNvSpPr txBox="1"/>
            <p:nvPr/>
          </p:nvSpPr>
          <p:spPr>
            <a:xfrm>
              <a:off x="2073402" y="562294"/>
              <a:ext cx="2402849" cy="99313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Building relationships Teamwork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Compromising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Cooperating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7CDF3248-E7F5-441A-9695-7850603BA16D}"/>
                </a:ext>
              </a:extLst>
            </p:cNvPr>
            <p:cNvSpPr txBox="1"/>
            <p:nvPr/>
          </p:nvSpPr>
          <p:spPr>
            <a:xfrm>
              <a:off x="4707243" y="600403"/>
              <a:ext cx="2289947" cy="9169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Logical thinking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/>
                  <a:ea typeface="Open Sans SemiBold"/>
                  <a:cs typeface="Arial"/>
                </a:rPr>
                <a:t>Using </a:t>
              </a:r>
              <a:r>
                <a:rPr lang="en-GB" sz="2400" dirty="0">
                  <a:solidFill>
                    <a:srgbClr val="000000"/>
                  </a:solidFill>
                  <a:latin typeface="Arial"/>
                  <a:ea typeface="Open Sans SemiBold"/>
                  <a:cs typeface="Arial"/>
                </a:rPr>
                <a:t>judgement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Evaluating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Problem solving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F10834-116D-64EC-D3D6-87A0591F2E9B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80EE68-C22B-54F0-0DEA-BA1FECFCCE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3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592967" y="1225754"/>
            <a:ext cx="3499104" cy="4406491"/>
          </a:xfrm>
          <a:prstGeom prst="flowChartOffpageConnector">
            <a:avLst/>
          </a:prstGeom>
          <a:noFill/>
          <a:ln w="152400">
            <a:solidFill>
              <a:srgbClr val="DE1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3108507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sp>
        <p:nvSpPr>
          <p:cNvPr id="24" name="Google Shape;67;p15">
            <a:extLst>
              <a:ext uri="{FF2B5EF4-FFF2-40B4-BE49-F238E27FC236}">
                <a16:creationId xmlns:a16="http://schemas.microsoft.com/office/drawing/2014/main" id="{E89C17F8-3E69-42D1-8785-9F50D4E12D75}"/>
              </a:ext>
            </a:extLst>
          </p:cNvPr>
          <p:cNvSpPr txBox="1"/>
          <p:nvPr/>
        </p:nvSpPr>
        <p:spPr>
          <a:xfrm>
            <a:off x="3940420" y="509693"/>
            <a:ext cx="79235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Making contact with your charity 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01C5911-1FB1-4C16-8D6E-50C9E7BD38E7}"/>
              </a:ext>
            </a:extLst>
          </p:cNvPr>
          <p:cNvSpPr>
            <a:spLocks noGrp="1"/>
          </p:cNvSpPr>
          <p:nvPr/>
        </p:nvSpPr>
        <p:spPr>
          <a:xfrm>
            <a:off x="4477900" y="1889438"/>
            <a:ext cx="7274329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90000"/>
              </a:lnSpc>
              <a:buClr>
                <a:srgbClr val="DE1F82"/>
              </a:buClr>
              <a:buNone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Gather the contact details for your charity  </a:t>
            </a:r>
          </a:p>
          <a:p>
            <a:pPr lvl="1">
              <a:lnSpc>
                <a:spcPct val="90000"/>
              </a:lnSpc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Contact name and job title</a:t>
            </a:r>
          </a:p>
          <a:p>
            <a:pPr lvl="1">
              <a:lnSpc>
                <a:spcPct val="90000"/>
              </a:lnSpc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Phone number</a:t>
            </a:r>
          </a:p>
          <a:p>
            <a:pPr lvl="1">
              <a:lnSpc>
                <a:spcPct val="90000"/>
              </a:lnSpc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Email address</a:t>
            </a:r>
          </a:p>
          <a:p>
            <a:pPr lvl="1">
              <a:lnSpc>
                <a:spcPct val="90000"/>
              </a:lnSpc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Social media account (if the above is not available)</a:t>
            </a:r>
          </a:p>
          <a:p>
            <a:pPr marL="0" indent="0">
              <a:lnSpc>
                <a:spcPct val="90000"/>
              </a:lnSpc>
              <a:buNone/>
            </a:pP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37FBF8-BB55-4F9E-8EB6-B13F64336F0B}"/>
              </a:ext>
            </a:extLst>
          </p:cNvPr>
          <p:cNvGrpSpPr/>
          <p:nvPr/>
        </p:nvGrpSpPr>
        <p:grpSpPr>
          <a:xfrm>
            <a:off x="439771" y="509693"/>
            <a:ext cx="2134313" cy="914400"/>
            <a:chOff x="439771" y="509693"/>
            <a:chExt cx="2134313" cy="914400"/>
          </a:xfrm>
        </p:grpSpPr>
        <p:pic>
          <p:nvPicPr>
            <p:cNvPr id="4" name="Graphic 3" descr="Email with solid fill">
              <a:extLst>
                <a:ext uri="{FF2B5EF4-FFF2-40B4-BE49-F238E27FC236}">
                  <a16:creationId xmlns:a16="http://schemas.microsoft.com/office/drawing/2014/main" id="{09E321B0-A22F-4A9E-A385-88F8E48182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9771" y="509693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Receiver with solid fill">
              <a:extLst>
                <a:ext uri="{FF2B5EF4-FFF2-40B4-BE49-F238E27FC236}">
                  <a16:creationId xmlns:a16="http://schemas.microsoft.com/office/drawing/2014/main" id="{12CFE5E7-1634-4A8B-A6B2-834A73BAED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9684" y="509693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4227245-B70E-B813-9FBC-9CD7D97E6E34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7AB187-E41A-E7AF-4155-93FC6F44F8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99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5400000">
            <a:off x="8113998" y="1157055"/>
            <a:ext cx="3499104" cy="4365850"/>
          </a:xfrm>
          <a:prstGeom prst="flowChartOffpageConnector">
            <a:avLst/>
          </a:prstGeom>
          <a:noFill/>
          <a:ln w="152400">
            <a:solidFill>
              <a:srgbClr val="DE1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47167" y="2938221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Step 2 </a:t>
            </a:r>
          </a:p>
        </p:txBody>
      </p:sp>
      <p:sp>
        <p:nvSpPr>
          <p:cNvPr id="5" name="Google Shape;67;p15">
            <a:extLst>
              <a:ext uri="{FF2B5EF4-FFF2-40B4-BE49-F238E27FC236}">
                <a16:creationId xmlns:a16="http://schemas.microsoft.com/office/drawing/2014/main" id="{B690B816-C520-4B54-BE8C-905C459DEE38}"/>
              </a:ext>
            </a:extLst>
          </p:cNvPr>
          <p:cNvSpPr txBox="1"/>
          <p:nvPr/>
        </p:nvSpPr>
        <p:spPr>
          <a:xfrm>
            <a:off x="419743" y="470189"/>
            <a:ext cx="79235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Making contact with your charity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434490-66A4-471B-8EA0-B41D31E695F9}"/>
              </a:ext>
            </a:extLst>
          </p:cNvPr>
          <p:cNvSpPr txBox="1"/>
          <p:nvPr/>
        </p:nvSpPr>
        <p:spPr>
          <a:xfrm>
            <a:off x="506816" y="1512498"/>
            <a:ext cx="695694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Before phoning your charity, you should prepare a script that: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Tells the charity your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first name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what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are in and the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attend.</a:t>
            </a:r>
          </a:p>
          <a:p>
            <a:pPr marL="342900" indent="-342900">
              <a:buClr>
                <a:srgbClr val="DE1F82"/>
              </a:buClr>
              <a:buFont typeface="Wingdings" panose="05000000000000000000" pitchFamily="2" charset="2"/>
              <a:buChar char="§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Explains what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YPI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is,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have chosen their charity and how they will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from the programme.</a:t>
            </a:r>
          </a:p>
          <a:p>
            <a:pPr marL="342900" indent="-342900">
              <a:buClr>
                <a:srgbClr val="DE1F82"/>
              </a:buClr>
              <a:buFont typeface="Wingdings" panose="05000000000000000000" pitchFamily="2" charset="2"/>
              <a:buChar char="§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Asks the charity if they want to be represented and when would be a good time to arrange a visit or call to interview them.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93016D-F43A-49C3-8501-A150699C83E5}"/>
              </a:ext>
            </a:extLst>
          </p:cNvPr>
          <p:cNvGrpSpPr/>
          <p:nvPr/>
        </p:nvGrpSpPr>
        <p:grpSpPr>
          <a:xfrm>
            <a:off x="9406350" y="413078"/>
            <a:ext cx="2134313" cy="914400"/>
            <a:chOff x="439771" y="509693"/>
            <a:chExt cx="2134313" cy="914400"/>
          </a:xfrm>
        </p:grpSpPr>
        <p:pic>
          <p:nvPicPr>
            <p:cNvPr id="12" name="Graphic 11" descr="Email with solid fill">
              <a:extLst>
                <a:ext uri="{FF2B5EF4-FFF2-40B4-BE49-F238E27FC236}">
                  <a16:creationId xmlns:a16="http://schemas.microsoft.com/office/drawing/2014/main" id="{8979725F-16E7-49B3-AEF0-70DFF17A70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9771" y="509693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Receiver with solid fill">
              <a:extLst>
                <a:ext uri="{FF2B5EF4-FFF2-40B4-BE49-F238E27FC236}">
                  <a16:creationId xmlns:a16="http://schemas.microsoft.com/office/drawing/2014/main" id="{4FFA2D37-D98B-4CF5-AE31-A6E5BDBAB2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9684" y="509693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45BCD19-AAD9-9E94-7E68-923D742725C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BCC724-61E7-6E1B-B78E-78F6CAE8E4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1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608145" y="1225757"/>
            <a:ext cx="3499104" cy="4406491"/>
          </a:xfrm>
          <a:prstGeom prst="flowChartOffpageConnector">
            <a:avLst/>
          </a:prstGeom>
          <a:noFill/>
          <a:ln w="152400">
            <a:solidFill>
              <a:srgbClr val="DE1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3094858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DFC095E-E2F9-4ABA-A04D-7D9187FBCE6E}"/>
              </a:ext>
            </a:extLst>
          </p:cNvPr>
          <p:cNvSpPr>
            <a:spLocks noGrp="1"/>
          </p:cNvSpPr>
          <p:nvPr/>
        </p:nvSpPr>
        <p:spPr>
          <a:xfrm>
            <a:off x="4363360" y="1679445"/>
            <a:ext cx="7388869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Before calling: </a:t>
            </a:r>
          </a:p>
          <a:p>
            <a:pPr lvl="1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Practice your script.</a:t>
            </a:r>
          </a:p>
          <a:p>
            <a:pPr lvl="1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Make sure you have a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pen and something to write on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Clr>
                <a:srgbClr val="DE1F82"/>
              </a:buClr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If they answer: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 your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script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B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 polite and interested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down what you agree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they don’t answer: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eave a very clear voicemail and try again in the future. </a:t>
            </a:r>
          </a:p>
          <a:p>
            <a:pPr>
              <a:buClr>
                <a:srgbClr val="DE1F82"/>
              </a:buClr>
              <a:buFont typeface="Wingdings" panose="05000000000000000000" pitchFamily="2" charset="2"/>
              <a:buChar char="§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0B4EAF2-F5F4-4546-AB7F-3C9CF68130DF}"/>
              </a:ext>
            </a:extLst>
          </p:cNvPr>
          <p:cNvGrpSpPr/>
          <p:nvPr/>
        </p:nvGrpSpPr>
        <p:grpSpPr>
          <a:xfrm>
            <a:off x="439771" y="509693"/>
            <a:ext cx="2134313" cy="914400"/>
            <a:chOff x="439771" y="509693"/>
            <a:chExt cx="2134313" cy="914400"/>
          </a:xfrm>
        </p:grpSpPr>
        <p:pic>
          <p:nvPicPr>
            <p:cNvPr id="30" name="Graphic 29" descr="Email with solid fill">
              <a:extLst>
                <a:ext uri="{FF2B5EF4-FFF2-40B4-BE49-F238E27FC236}">
                  <a16:creationId xmlns:a16="http://schemas.microsoft.com/office/drawing/2014/main" id="{9A581544-F92A-43DE-9310-AA9D91C1D5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9771" y="509693"/>
              <a:ext cx="914400" cy="914400"/>
            </a:xfrm>
            <a:prstGeom prst="rect">
              <a:avLst/>
            </a:prstGeom>
          </p:spPr>
        </p:pic>
        <p:pic>
          <p:nvPicPr>
            <p:cNvPr id="32" name="Graphic 31" descr="Receiver with solid fill">
              <a:extLst>
                <a:ext uri="{FF2B5EF4-FFF2-40B4-BE49-F238E27FC236}">
                  <a16:creationId xmlns:a16="http://schemas.microsoft.com/office/drawing/2014/main" id="{389B5127-B56A-42EE-A7FE-60089E673A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9684" y="509693"/>
              <a:ext cx="914400" cy="914400"/>
            </a:xfrm>
            <a:prstGeom prst="rect">
              <a:avLst/>
            </a:prstGeom>
          </p:spPr>
        </p:pic>
      </p:grpSp>
      <p:sp>
        <p:nvSpPr>
          <p:cNvPr id="2" name="Google Shape;67;p15">
            <a:extLst>
              <a:ext uri="{FF2B5EF4-FFF2-40B4-BE49-F238E27FC236}">
                <a16:creationId xmlns:a16="http://schemas.microsoft.com/office/drawing/2014/main" id="{E1A6B2A4-3892-21C9-97CE-202D881E3623}"/>
              </a:ext>
            </a:extLst>
          </p:cNvPr>
          <p:cNvSpPr txBox="1"/>
          <p:nvPr/>
        </p:nvSpPr>
        <p:spPr>
          <a:xfrm>
            <a:off x="3940420" y="509693"/>
            <a:ext cx="792358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Making contact with your charity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83255-005E-200C-C617-DB9D91B8CD8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B5FEA2-4CCB-F316-D147-00E983E27F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89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360548" y="1156424"/>
            <a:ext cx="3499104" cy="4233770"/>
          </a:xfrm>
          <a:prstGeom prst="flowChartOffpageConnector">
            <a:avLst/>
          </a:prstGeom>
          <a:solidFill>
            <a:srgbClr val="DE1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67066" y="2644167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683791" y="2297230"/>
            <a:ext cx="6225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information do you need to find out during your charity interview and/or visit?</a:t>
            </a:r>
          </a:p>
        </p:txBody>
      </p:sp>
      <p:pic>
        <p:nvPicPr>
          <p:cNvPr id="11" name="Graphic 10" descr="Online meeting with solid fill">
            <a:extLst>
              <a:ext uri="{FF2B5EF4-FFF2-40B4-BE49-F238E27FC236}">
                <a16:creationId xmlns:a16="http://schemas.microsoft.com/office/drawing/2014/main" id="{DC6D373E-ABA9-48F3-A024-FB5C3543F4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5673" y="5968595"/>
            <a:ext cx="738431" cy="738431"/>
          </a:xfrm>
          <a:prstGeom prst="rect">
            <a:avLst/>
          </a:prstGeom>
        </p:spPr>
      </p:pic>
      <p:pic>
        <p:nvPicPr>
          <p:cNvPr id="14" name="Graphic 13" descr="Boardroom with solid fill">
            <a:extLst>
              <a:ext uri="{FF2B5EF4-FFF2-40B4-BE49-F238E27FC236}">
                <a16:creationId xmlns:a16="http://schemas.microsoft.com/office/drawing/2014/main" id="{7B25654E-B57C-4A06-AB4F-9B42CF15C4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6114" y="5943600"/>
            <a:ext cx="914400" cy="9144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18B0A270-BF8A-4F28-9241-5C7673DD29C5}"/>
              </a:ext>
            </a:extLst>
          </p:cNvPr>
          <p:cNvGrpSpPr/>
          <p:nvPr/>
        </p:nvGrpSpPr>
        <p:grpSpPr>
          <a:xfrm>
            <a:off x="9118093" y="4161852"/>
            <a:ext cx="2987220" cy="2518384"/>
            <a:chOff x="8874708" y="-78850"/>
            <a:chExt cx="2987220" cy="2518384"/>
          </a:xfrm>
        </p:grpSpPr>
        <p:pic>
          <p:nvPicPr>
            <p:cNvPr id="43" name="Graphic 42" descr="Chat with solid fill">
              <a:extLst>
                <a:ext uri="{FF2B5EF4-FFF2-40B4-BE49-F238E27FC236}">
                  <a16:creationId xmlns:a16="http://schemas.microsoft.com/office/drawing/2014/main" id="{C1DF325A-7E5A-4E38-B386-1C19EBB4DE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11118" y="1122525"/>
              <a:ext cx="914400" cy="914400"/>
            </a:xfrm>
            <a:prstGeom prst="rect">
              <a:avLst/>
            </a:prstGeom>
          </p:spPr>
        </p:pic>
        <p:pic>
          <p:nvPicPr>
            <p:cNvPr id="47" name="Graphic 46" descr="Users with solid fill">
              <a:extLst>
                <a:ext uri="{FF2B5EF4-FFF2-40B4-BE49-F238E27FC236}">
                  <a16:creationId xmlns:a16="http://schemas.microsoft.com/office/drawing/2014/main" id="{BFA995D6-1901-43BE-B195-CF44C7FFC3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47528" y="1525134"/>
              <a:ext cx="914400" cy="914400"/>
            </a:xfrm>
            <a:prstGeom prst="rect">
              <a:avLst/>
            </a:prstGeom>
          </p:spPr>
        </p:pic>
        <p:pic>
          <p:nvPicPr>
            <p:cNvPr id="49" name="Graphic 48" descr="Online meeting with solid fill">
              <a:extLst>
                <a:ext uri="{FF2B5EF4-FFF2-40B4-BE49-F238E27FC236}">
                  <a16:creationId xmlns:a16="http://schemas.microsoft.com/office/drawing/2014/main" id="{A0B447A0-8D6E-4EBE-9A35-2F45A63859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947528" y="689212"/>
              <a:ext cx="914400" cy="914400"/>
            </a:xfrm>
            <a:prstGeom prst="rect">
              <a:avLst/>
            </a:prstGeom>
          </p:spPr>
        </p:pic>
        <p:pic>
          <p:nvPicPr>
            <p:cNvPr id="50" name="Graphic 49" descr="Boardroom with solid fill">
              <a:extLst>
                <a:ext uri="{FF2B5EF4-FFF2-40B4-BE49-F238E27FC236}">
                  <a16:creationId xmlns:a16="http://schemas.microsoft.com/office/drawing/2014/main" id="{0B3ED48F-4CAA-428F-BD8C-C8595C7D5B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38221" y="-78850"/>
              <a:ext cx="914400" cy="914400"/>
            </a:xfrm>
            <a:prstGeom prst="rect">
              <a:avLst/>
            </a:prstGeom>
          </p:spPr>
        </p:pic>
        <p:pic>
          <p:nvPicPr>
            <p:cNvPr id="52" name="Graphic 51" descr="Meeting with solid fill">
              <a:extLst>
                <a:ext uri="{FF2B5EF4-FFF2-40B4-BE49-F238E27FC236}">
                  <a16:creationId xmlns:a16="http://schemas.microsoft.com/office/drawing/2014/main" id="{0A3B75A9-A6CD-4818-A2A1-8B1332E1F4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11118" y="232012"/>
              <a:ext cx="914400" cy="914400"/>
            </a:xfrm>
            <a:prstGeom prst="rect">
              <a:avLst/>
            </a:prstGeom>
          </p:spPr>
        </p:pic>
        <p:pic>
          <p:nvPicPr>
            <p:cNvPr id="53" name="Graphic 52" descr="Bus with solid fill">
              <a:extLst>
                <a:ext uri="{FF2B5EF4-FFF2-40B4-BE49-F238E27FC236}">
                  <a16:creationId xmlns:a16="http://schemas.microsoft.com/office/drawing/2014/main" id="{009EC613-8AA2-45C2-B3F4-13C4EF0775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874708" y="0"/>
              <a:ext cx="914400" cy="914400"/>
            </a:xfrm>
            <a:prstGeom prst="rect">
              <a:avLst/>
            </a:prstGeom>
          </p:spPr>
        </p:pic>
        <p:pic>
          <p:nvPicPr>
            <p:cNvPr id="54" name="Graphic 53" descr="Walk with solid fill">
              <a:extLst>
                <a:ext uri="{FF2B5EF4-FFF2-40B4-BE49-F238E27FC236}">
                  <a16:creationId xmlns:a16="http://schemas.microsoft.com/office/drawing/2014/main" id="{6555F4E2-ECCB-4FCF-AF9D-1B81372B5A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973810" y="822036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4308949-D38D-8395-328C-610DB9B373DB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15936-B8D8-595C-0F25-FDEED48E1DC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61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5400000">
            <a:off x="8325563" y="1312115"/>
            <a:ext cx="3499104" cy="4233770"/>
          </a:xfrm>
          <a:prstGeom prst="flowChartOffpageConnector">
            <a:avLst/>
          </a:prstGeom>
          <a:solidFill>
            <a:srgbClr val="DE1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47167" y="2938221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60136" y="1009642"/>
            <a:ext cx="69620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feel?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Reflect on the upcoming charity contact and presentations.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On post-it notes, write down:</a:t>
            </a:r>
          </a:p>
          <a:p>
            <a:pPr algn="ctr"/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One thing you are excited about.</a:t>
            </a:r>
          </a:p>
          <a:p>
            <a:pPr marL="457200" indent="-457200">
              <a:buClr>
                <a:srgbClr val="DE1F82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One thing you are nervous or apprehensive about.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FD139-E5FA-C771-2BB9-9F32A82CC98E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DA3EF8-655E-557B-AFD9-0E43B08C40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57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3B359-BC87-482E-95B8-03B071227D5F}"/>
              </a:ext>
            </a:extLst>
          </p:cNvPr>
          <p:cNvSpPr/>
          <p:nvPr/>
        </p:nvSpPr>
        <p:spPr>
          <a:xfrm>
            <a:off x="-3" y="2989150"/>
            <a:ext cx="12192002" cy="4029095"/>
          </a:xfrm>
          <a:prstGeom prst="rect">
            <a:avLst/>
          </a:prstGeom>
          <a:solidFill>
            <a:srgbClr val="BAD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group of people in a crowd&#10;&#10;Description automatically generated with low confidence">
            <a:extLst>
              <a:ext uri="{FF2B5EF4-FFF2-40B4-BE49-F238E27FC236}">
                <a16:creationId xmlns:a16="http://schemas.microsoft.com/office/drawing/2014/main" id="{4574BB28-BA58-49E5-B35E-0B23FC7A87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rgbClr val="BAD739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2989149"/>
            <a:ext cx="12351227" cy="4029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64C0F-A258-4F34-85AC-11B4E9CCEF2C}"/>
              </a:ext>
            </a:extLst>
          </p:cNvPr>
          <p:cNvSpPr txBox="1"/>
          <p:nvPr/>
        </p:nvSpPr>
        <p:spPr>
          <a:xfrm>
            <a:off x="440564" y="3281889"/>
            <a:ext cx="114700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0" cap="all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ENCOURAGES YOU TO BE UNIQUE, ENGAGING, THOUGHT-PROVOKING, AND MEMORABLE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C9DF3AF-84EF-4274-8404-B54770EE3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495" y="549465"/>
            <a:ext cx="2548379" cy="2043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4A224-C138-4D91-8031-D4BE5210B585}"/>
              </a:ext>
            </a:extLst>
          </p:cNvPr>
          <p:cNvSpPr/>
          <p:nvPr/>
        </p:nvSpPr>
        <p:spPr>
          <a:xfrm>
            <a:off x="3179928" y="2292824"/>
            <a:ext cx="649287" cy="30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3276E-3C88-D578-DF23-4B33B56561E9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F1C2E3-66F7-B2C9-E56B-829079AE10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78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43CFDD2C-320B-4D76-BE8A-466159E80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66" y="3621372"/>
            <a:ext cx="10845468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  <a:tabLst>
                <a:tab pos="215900" algn="l"/>
              </a:tabLst>
            </a:pPr>
            <a:r>
              <a:rPr lang="en-GB" sz="2000" dirty="0">
                <a:solidFill>
                  <a:srgbClr val="753BB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 Intentions</a:t>
            </a:r>
            <a:endParaRPr lang="en-GB" sz="2000" dirty="0">
              <a:solidFill>
                <a:srgbClr val="DE1F82"/>
              </a:solidFill>
              <a:effectLst/>
              <a:latin typeface="Agenda-Bold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Clr>
                <a:srgbClr val="753BBD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deliver a presentation that demonstrates a clear understanding of the chosen social issue and respective charity, including information relating to impact and outcomes.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753BBD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develop and deliver an engaging and creative presentation that fulfils the judging criteria.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0000"/>
              </a:lnSpc>
              <a:buClr>
                <a:srgbClr val="753BBD"/>
              </a:buClr>
              <a:buFont typeface="Wingdings" panose="05000000000000000000" pitchFamily="2" charset="2"/>
              <a:buChar char="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To ensure all team members are actively involved in the presentation development process.</a:t>
            </a:r>
            <a:endParaRPr lang="en-GB" sz="2000" dirty="0">
              <a:effectLst/>
              <a:latin typeface="Agenda-Medium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5">
            <a:extLst>
              <a:ext uri="{FF2B5EF4-FFF2-40B4-BE49-F238E27FC236}">
                <a16:creationId xmlns:a16="http://schemas.microsoft.com/office/drawing/2014/main" id="{975244B4-95EF-4D30-B92E-BB0AF0A11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397" y="0"/>
            <a:ext cx="7227570" cy="2650789"/>
          </a:xfrm>
          <a:prstGeom prst="flowChartOffpageConnector">
            <a:avLst/>
          </a:prstGeom>
          <a:solidFill>
            <a:srgbClr val="753BBD"/>
          </a:solidFill>
          <a:ln>
            <a:solidFill>
              <a:srgbClr val="753BBD"/>
            </a:solidFill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C4C03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C4C03"/>
              </a:solidFill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72DBB-A1E3-4871-A0C1-180EECA11F25}"/>
              </a:ext>
            </a:extLst>
          </p:cNvPr>
          <p:cNvSpPr txBox="1"/>
          <p:nvPr/>
        </p:nvSpPr>
        <p:spPr>
          <a:xfrm>
            <a:off x="3257919" y="276832"/>
            <a:ext cx="5636526" cy="1115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u="none" strike="noStrike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 Four: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Presentation development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1C77E-3DBF-FB6C-B727-A075A2924BBB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3F1835-1245-D9BE-7406-EF38F6FCE2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99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5">
            <a:extLst>
              <a:ext uri="{FF2B5EF4-FFF2-40B4-BE49-F238E27FC236}">
                <a16:creationId xmlns:a16="http://schemas.microsoft.com/office/drawing/2014/main" id="{3B3441C5-D2F2-4B35-B830-EF60DFC79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484" y="-1922400"/>
            <a:ext cx="7227570" cy="3354734"/>
          </a:xfrm>
          <a:prstGeom prst="flowChartOffpageConnector">
            <a:avLst/>
          </a:prstGeom>
          <a:solidFill>
            <a:srgbClr val="753BBD"/>
          </a:solidFill>
          <a:ln>
            <a:noFill/>
          </a:ln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9ACF51-9040-4E92-9714-5B38B8E78BE3}"/>
              </a:ext>
            </a:extLst>
          </p:cNvPr>
          <p:cNvSpPr txBox="1"/>
          <p:nvPr/>
        </p:nvSpPr>
        <p:spPr>
          <a:xfrm>
            <a:off x="3246070" y="376085"/>
            <a:ext cx="5636526" cy="478080"/>
          </a:xfrm>
          <a:prstGeom prst="rect">
            <a:avLst/>
          </a:prstGeom>
          <a:solidFill>
            <a:srgbClr val="753BBD"/>
          </a:solidFill>
          <a:ln>
            <a:solidFill>
              <a:srgbClr val="753BBD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</a:t>
            </a:r>
            <a:endParaRPr lang="en-GB" sz="24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03EF1A-1DD8-493F-B5A0-4476FD62309A}"/>
              </a:ext>
            </a:extLst>
          </p:cNvPr>
          <p:cNvGrpSpPr/>
          <p:nvPr/>
        </p:nvGrpSpPr>
        <p:grpSpPr>
          <a:xfrm>
            <a:off x="563455" y="1744656"/>
            <a:ext cx="11628545" cy="4270511"/>
            <a:chOff x="-602456" y="-38444"/>
            <a:chExt cx="7599646" cy="167771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7129BB8-2027-4FC8-ACB3-D8A389E4F9D9}"/>
                </a:ext>
              </a:extLst>
            </p:cNvPr>
            <p:cNvGrpSpPr/>
            <p:nvPr/>
          </p:nvGrpSpPr>
          <p:grpSpPr>
            <a:xfrm>
              <a:off x="-602456" y="-38444"/>
              <a:ext cx="7485312" cy="791389"/>
              <a:chOff x="-602456" y="-35643"/>
              <a:chExt cx="7485312" cy="7337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F31FA8D-0971-45E0-A963-CFDD5EE6F551}"/>
                  </a:ext>
                </a:extLst>
              </p:cNvPr>
              <p:cNvSpPr/>
              <p:nvPr/>
            </p:nvSpPr>
            <p:spPr>
              <a:xfrm>
                <a:off x="-602456" y="-31544"/>
                <a:ext cx="1951348" cy="278871"/>
              </a:xfrm>
              <a:prstGeom prst="rect">
                <a:avLst/>
              </a:prstGeom>
              <a:solidFill>
                <a:srgbClr val="36627B"/>
              </a:solidFill>
              <a:ln w="12700" cap="flat" cmpd="sng" algn="ctr">
                <a:solidFill>
                  <a:srgbClr val="36627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AA0E832-B69C-4459-B2F6-C4B38E323F6F}"/>
                  </a:ext>
                </a:extLst>
              </p:cNvPr>
              <p:cNvSpPr/>
              <p:nvPr/>
            </p:nvSpPr>
            <p:spPr>
              <a:xfrm>
                <a:off x="2037574" y="-35643"/>
                <a:ext cx="1951348" cy="278871"/>
              </a:xfrm>
              <a:prstGeom prst="rect">
                <a:avLst/>
              </a:prstGeom>
              <a:solidFill>
                <a:srgbClr val="827390"/>
              </a:solidFill>
              <a:ln w="12700" cap="flat" cmpd="sng" algn="ctr">
                <a:solidFill>
                  <a:srgbClr val="82739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958A4E-A8DC-4698-AC74-9279FDF52E25}"/>
                  </a:ext>
                </a:extLst>
              </p:cNvPr>
              <p:cNvSpPr/>
              <p:nvPr/>
            </p:nvSpPr>
            <p:spPr>
              <a:xfrm>
                <a:off x="4677604" y="-31544"/>
                <a:ext cx="1951348" cy="289602"/>
              </a:xfrm>
              <a:prstGeom prst="rect">
                <a:avLst/>
              </a:prstGeom>
              <a:solidFill>
                <a:srgbClr val="83855C"/>
              </a:solidFill>
              <a:ln w="12700" cap="flat" cmpd="sng" algn="ctr">
                <a:solidFill>
                  <a:srgbClr val="83855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28" name="TextBox 10">
                <a:extLst>
                  <a:ext uri="{FF2B5EF4-FFF2-40B4-BE49-F238E27FC236}">
                    <a16:creationId xmlns:a16="http://schemas.microsoft.com/office/drawing/2014/main" id="{3DC0B81F-7807-4C29-AD27-65E7720AE6AA}"/>
                  </a:ext>
                </a:extLst>
              </p:cNvPr>
              <p:cNvSpPr txBox="1"/>
              <p:nvPr/>
            </p:nvSpPr>
            <p:spPr>
              <a:xfrm>
                <a:off x="-602456" y="277731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dirty="0">
                    <a:solidFill>
                      <a:srgbClr val="36627B"/>
                    </a:solidFill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Initiative </a:t>
                </a:r>
                <a:r>
                  <a:rPr lang="en-GB" sz="36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	</a:t>
                </a:r>
                <a:r>
                  <a:rPr lang="en-GB" sz="44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11">
                <a:extLst>
                  <a:ext uri="{FF2B5EF4-FFF2-40B4-BE49-F238E27FC236}">
                    <a16:creationId xmlns:a16="http://schemas.microsoft.com/office/drawing/2014/main" id="{560665F0-220B-4290-AEA1-ECC77C8D713F}"/>
                  </a:ext>
                </a:extLst>
              </p:cNvPr>
              <p:cNvSpPr txBox="1"/>
              <p:nvPr/>
            </p:nvSpPr>
            <p:spPr>
              <a:xfrm>
                <a:off x="2101702" y="-31544"/>
                <a:ext cx="1887220" cy="2592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Work with others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12">
                <a:extLst>
                  <a:ext uri="{FF2B5EF4-FFF2-40B4-BE49-F238E27FC236}">
                    <a16:creationId xmlns:a16="http://schemas.microsoft.com/office/drawing/2014/main" id="{FC34903F-D63F-4F07-B54B-C083592BA482}"/>
                  </a:ext>
                </a:extLst>
              </p:cNvPr>
              <p:cNvSpPr txBox="1"/>
              <p:nvPr/>
            </p:nvSpPr>
            <p:spPr>
              <a:xfrm>
                <a:off x="4742367" y="-20726"/>
                <a:ext cx="1886585" cy="24579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Make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13">
                <a:extLst>
                  <a:ext uri="{FF2B5EF4-FFF2-40B4-BE49-F238E27FC236}">
                    <a16:creationId xmlns:a16="http://schemas.microsoft.com/office/drawing/2014/main" id="{5C98F6B3-426E-466D-821C-3E8A70BBAED0}"/>
                  </a:ext>
                </a:extLst>
              </p:cNvPr>
              <p:cNvSpPr txBox="1"/>
              <p:nvPr/>
            </p:nvSpPr>
            <p:spPr>
              <a:xfrm>
                <a:off x="-563716" y="-35643"/>
                <a:ext cx="1886585" cy="28706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Manage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14">
                <a:extLst>
                  <a:ext uri="{FF2B5EF4-FFF2-40B4-BE49-F238E27FC236}">
                    <a16:creationId xmlns:a16="http://schemas.microsoft.com/office/drawing/2014/main" id="{73C51FA7-5724-4984-B13F-AA460F5F72F7}"/>
                  </a:ext>
                </a:extLst>
              </p:cNvPr>
              <p:cNvSpPr txBox="1"/>
              <p:nvPr/>
            </p:nvSpPr>
            <p:spPr>
              <a:xfrm>
                <a:off x="2037574" y="267106"/>
                <a:ext cx="2260609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27390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Collaborating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15">
                <a:extLst>
                  <a:ext uri="{FF2B5EF4-FFF2-40B4-BE49-F238E27FC236}">
                    <a16:creationId xmlns:a16="http://schemas.microsoft.com/office/drawing/2014/main" id="{A33DFFA0-0E67-4FD4-AA6D-CC13ACD84874}"/>
                  </a:ext>
                </a:extLst>
              </p:cNvPr>
              <p:cNvSpPr txBox="1"/>
              <p:nvPr/>
            </p:nvSpPr>
            <p:spPr>
              <a:xfrm>
                <a:off x="4654319" y="268876"/>
                <a:ext cx="2228537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3855C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Creativity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69D4E365-E39C-4E0D-8B11-6A319EF1A550}"/>
                </a:ext>
              </a:extLst>
            </p:cNvPr>
            <p:cNvSpPr txBox="1"/>
            <p:nvPr/>
          </p:nvSpPr>
          <p:spPr>
            <a:xfrm>
              <a:off x="-601821" y="623267"/>
              <a:ext cx="2242721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Being resourceful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Self-motivation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Taking responsibility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Decision making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0F33ADBC-FAA5-4FBE-8228-2C3FC457B8B5}"/>
                </a:ext>
              </a:extLst>
            </p:cNvPr>
            <p:cNvSpPr txBox="1"/>
            <p:nvPr/>
          </p:nvSpPr>
          <p:spPr>
            <a:xfrm>
              <a:off x="2073402" y="562294"/>
              <a:ext cx="2402849" cy="99313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Building relationships Teamwork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Compromising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Cooperating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7CDF3248-E7F5-441A-9695-7850603BA16D}"/>
                </a:ext>
              </a:extLst>
            </p:cNvPr>
            <p:cNvSpPr txBox="1"/>
            <p:nvPr/>
          </p:nvSpPr>
          <p:spPr>
            <a:xfrm>
              <a:off x="4707243" y="600403"/>
              <a:ext cx="2289947" cy="91691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Bahnschrift SemiLight" panose="020B0502040204020203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Imagination</a:t>
              </a:r>
              <a:endParaRPr lang="en-GB" sz="3200" dirty="0"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Bahnschrift SemiLight" panose="020B0502040204020203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Generating ideas</a:t>
              </a:r>
              <a:endParaRPr lang="en-GB" sz="3200" dirty="0"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Bahnschrift SemiLight" panose="020B0502040204020203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Designing and innovating</a:t>
              </a:r>
              <a:endParaRPr lang="en-GB" sz="3200" dirty="0"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>
                  <a:solidFill>
                    <a:srgbClr val="000000"/>
                  </a:solidFill>
                  <a:effectLst/>
                  <a:latin typeface="Bahnschrift SemiLight" panose="020B0502040204020203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Being resourceful</a:t>
              </a:r>
              <a:endParaRPr lang="en-GB" sz="3200" dirty="0"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C5A8776-9E36-C896-657E-6FFEFF2CBB84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316759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43CFDD2C-320B-4D76-BE8A-466159E80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209" y="3321278"/>
            <a:ext cx="10026092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rgbClr val="00ABC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 Intentions: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revisit the purpose of engaging in the YPI process.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understand what a social issue is.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understand the importance of teamwork for YPI.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15900" algn="l"/>
              </a:tabLst>
            </a:pP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select a social issue as a team to focus on for YPI.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5900" algn="l"/>
              </a:tabLst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5">
            <a:extLst>
              <a:ext uri="{FF2B5EF4-FFF2-40B4-BE49-F238E27FC236}">
                <a16:creationId xmlns:a16="http://schemas.microsoft.com/office/drawing/2014/main" id="{975244B4-95EF-4D30-B92E-BB0AF0A11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397" y="0"/>
            <a:ext cx="7227570" cy="2650789"/>
          </a:xfrm>
          <a:prstGeom prst="flowChartOffpageConnector">
            <a:avLst/>
          </a:prstGeom>
          <a:solidFill>
            <a:srgbClr val="00AB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72DBB-A1E3-4871-A0C1-180EECA11F25}"/>
              </a:ext>
            </a:extLst>
          </p:cNvPr>
          <p:cNvSpPr txBox="1"/>
          <p:nvPr/>
        </p:nvSpPr>
        <p:spPr>
          <a:xfrm>
            <a:off x="3257919" y="276832"/>
            <a:ext cx="5636526" cy="1521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u="none" strike="noStrike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 One: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Understanding social issues and my local community</a:t>
            </a:r>
            <a:endParaRPr lang="en-GB" sz="24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7EE89-1941-DA6D-98F6-E76CADF4419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53B086-48F0-8EB9-9699-F83DE6CCC7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0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367333" y="1112057"/>
            <a:ext cx="3499104" cy="4233770"/>
          </a:xfrm>
          <a:prstGeom prst="flowChartOffpageConnector">
            <a:avLst/>
          </a:pr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65374" y="2521651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384461" y="147190"/>
            <a:ext cx="74976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Consider the content, delivery and engagement of these presentations.</a:t>
            </a:r>
          </a:p>
        </p:txBody>
      </p:sp>
      <p:pic>
        <p:nvPicPr>
          <p:cNvPr id="21" name="Picture 20">
            <a:hlinkClick r:id="rId3"/>
            <a:extLst>
              <a:ext uri="{FF2B5EF4-FFF2-40B4-BE49-F238E27FC236}">
                <a16:creationId xmlns:a16="http://schemas.microsoft.com/office/drawing/2014/main" id="{DFDA0B13-5721-4178-B430-6F35B6DD2D03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3770" y="4978494"/>
            <a:ext cx="2438177" cy="1588676"/>
          </a:xfrm>
          <a:prstGeom prst="roundRect">
            <a:avLst>
              <a:gd name="adj" fmla="val 16667"/>
            </a:avLst>
          </a:prstGeom>
          <a:ln w="12700"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>
            <a:hlinkClick r:id="rId5"/>
            <a:extLst>
              <a:ext uri="{FF2B5EF4-FFF2-40B4-BE49-F238E27FC236}">
                <a16:creationId xmlns:a16="http://schemas.microsoft.com/office/drawing/2014/main" id="{DE43C74F-DF61-40C8-9386-64C10B1C04C3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1973" y="4978494"/>
            <a:ext cx="2438177" cy="1588676"/>
          </a:xfrm>
          <a:prstGeom prst="roundRect">
            <a:avLst>
              <a:gd name="adj" fmla="val 16667"/>
            </a:avLst>
          </a:prstGeom>
          <a:ln w="12700"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>
            <a:hlinkClick r:id="rId7"/>
            <a:extLst>
              <a:ext uri="{FF2B5EF4-FFF2-40B4-BE49-F238E27FC236}">
                <a16:creationId xmlns:a16="http://schemas.microsoft.com/office/drawing/2014/main" id="{C265457C-6434-4679-B27A-006EEE03BF34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90176" y="4978494"/>
            <a:ext cx="2438176" cy="1588675"/>
          </a:xfrm>
          <a:prstGeom prst="roundRect">
            <a:avLst>
              <a:gd name="adj" fmla="val 16667"/>
            </a:avLst>
          </a:prstGeom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A group of people in front of a projection screen&#10;&#10;AI-generated content may be incorrect.">
            <a:hlinkClick r:id="rId9"/>
            <a:extLst>
              <a:ext uri="{FF2B5EF4-FFF2-40B4-BE49-F238E27FC236}">
                <a16:creationId xmlns:a16="http://schemas.microsoft.com/office/drawing/2014/main" id="{F5254328-8E42-01C3-7025-4AC42D6696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462" y="1350997"/>
            <a:ext cx="3729749" cy="2078003"/>
          </a:xfrm>
          <a:prstGeom prst="rect">
            <a:avLst/>
          </a:prstGeom>
        </p:spPr>
      </p:pic>
      <p:pic>
        <p:nvPicPr>
          <p:cNvPr id="5" name="Picture 4" descr="A group of women standing in front of a white board&#10;&#10;AI-generated content may be incorrect.">
            <a:hlinkClick r:id="rId9"/>
            <a:extLst>
              <a:ext uri="{FF2B5EF4-FFF2-40B4-BE49-F238E27FC236}">
                <a16:creationId xmlns:a16="http://schemas.microsoft.com/office/drawing/2014/main" id="{10A4BF4C-9931-67DC-45F9-3434C4350D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47" y="1350997"/>
            <a:ext cx="3701541" cy="20780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B07F4F-7F8F-A356-2ACC-0373EF2CB01C}"/>
              </a:ext>
            </a:extLst>
          </p:cNvPr>
          <p:cNvSpPr txBox="1"/>
          <p:nvPr/>
        </p:nvSpPr>
        <p:spPr>
          <a:xfrm>
            <a:off x="4203871" y="3883385"/>
            <a:ext cx="7754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Look at the following examples of creativity. What makes them stand out?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57AD5-9B48-5BC2-55B3-AC306AD87D2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1556174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5400000">
            <a:off x="8325563" y="1107082"/>
            <a:ext cx="3499104" cy="4233770"/>
          </a:xfrm>
          <a:prstGeom prst="flowChartOffpageConnector">
            <a:avLst/>
          </a:pr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12764" y="2644167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1446016" y="2016480"/>
            <a:ext cx="62470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How can you use your talents to make an impactful and memorable presentation?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B79C742-05AE-45BC-A788-EE39E054028A}"/>
              </a:ext>
            </a:extLst>
          </p:cNvPr>
          <p:cNvGrpSpPr/>
          <p:nvPr/>
        </p:nvGrpSpPr>
        <p:grpSpPr>
          <a:xfrm>
            <a:off x="-37388" y="2992392"/>
            <a:ext cx="3583213" cy="3330585"/>
            <a:chOff x="44673" y="-354322"/>
            <a:chExt cx="2573870" cy="2392404"/>
          </a:xfrm>
        </p:grpSpPr>
        <p:pic>
          <p:nvPicPr>
            <p:cNvPr id="41" name="Graphic 40" descr="Dancing with solid fill">
              <a:extLst>
                <a:ext uri="{FF2B5EF4-FFF2-40B4-BE49-F238E27FC236}">
                  <a16:creationId xmlns:a16="http://schemas.microsoft.com/office/drawing/2014/main" id="{0C2E07C3-0791-4FB7-8EB6-C54C43AFF435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673" y="175762"/>
              <a:ext cx="683174" cy="683174"/>
            </a:xfrm>
            <a:prstGeom prst="rect">
              <a:avLst/>
            </a:prstGeom>
          </p:spPr>
        </p:pic>
        <p:pic>
          <p:nvPicPr>
            <p:cNvPr id="44" name="Graphic 43" descr="Juggler with solid fill">
              <a:extLst>
                <a:ext uri="{FF2B5EF4-FFF2-40B4-BE49-F238E27FC236}">
                  <a16:creationId xmlns:a16="http://schemas.microsoft.com/office/drawing/2014/main" id="{1554DA3A-C686-41A8-BC13-868263838931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1028" y="900296"/>
              <a:ext cx="787105" cy="787105"/>
            </a:xfrm>
            <a:prstGeom prst="rect">
              <a:avLst/>
            </a:prstGeom>
          </p:spPr>
        </p:pic>
        <p:pic>
          <p:nvPicPr>
            <p:cNvPr id="45" name="Graphic 44" descr="Performance Curtains with solid fill">
              <a:extLst>
                <a:ext uri="{FF2B5EF4-FFF2-40B4-BE49-F238E27FC236}">
                  <a16:creationId xmlns:a16="http://schemas.microsoft.com/office/drawing/2014/main" id="{60DC2E32-D822-42D6-9575-86DE8C5FC180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5746" y="62645"/>
              <a:ext cx="683174" cy="683174"/>
            </a:xfrm>
            <a:prstGeom prst="rect">
              <a:avLst/>
            </a:prstGeom>
          </p:spPr>
        </p:pic>
        <p:pic>
          <p:nvPicPr>
            <p:cNvPr id="46" name="Graphic 45" descr="Drama with solid fill">
              <a:extLst>
                <a:ext uri="{FF2B5EF4-FFF2-40B4-BE49-F238E27FC236}">
                  <a16:creationId xmlns:a16="http://schemas.microsoft.com/office/drawing/2014/main" id="{E2193B57-01A2-466B-AE82-5BE421B5A73C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18133" y="714421"/>
              <a:ext cx="800410" cy="800410"/>
            </a:xfrm>
            <a:prstGeom prst="rect">
              <a:avLst/>
            </a:prstGeom>
          </p:spPr>
        </p:pic>
        <p:pic>
          <p:nvPicPr>
            <p:cNvPr id="48" name="Graphic 47" descr="Guitar with solid fill">
              <a:extLst>
                <a:ext uri="{FF2B5EF4-FFF2-40B4-BE49-F238E27FC236}">
                  <a16:creationId xmlns:a16="http://schemas.microsoft.com/office/drawing/2014/main" id="{F56B553C-639B-4888-B5A3-F214FE4E9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3167" y="328853"/>
              <a:ext cx="914400" cy="914400"/>
            </a:xfrm>
            <a:prstGeom prst="rect">
              <a:avLst/>
            </a:prstGeom>
          </p:spPr>
        </p:pic>
        <p:pic>
          <p:nvPicPr>
            <p:cNvPr id="51" name="Graphic 50" descr="Gymnast: Floor routine with solid fill">
              <a:extLst>
                <a:ext uri="{FF2B5EF4-FFF2-40B4-BE49-F238E27FC236}">
                  <a16:creationId xmlns:a16="http://schemas.microsoft.com/office/drawing/2014/main" id="{E8EEB3DF-87BA-4121-95E6-4D1FF0DC9579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2390" y="1275539"/>
              <a:ext cx="762543" cy="762543"/>
            </a:xfrm>
            <a:prstGeom prst="rect">
              <a:avLst/>
            </a:prstGeom>
          </p:spPr>
        </p:pic>
        <p:pic>
          <p:nvPicPr>
            <p:cNvPr id="55" name="Graphic 54" descr="Lecturer with solid fill">
              <a:extLst>
                <a:ext uri="{FF2B5EF4-FFF2-40B4-BE49-F238E27FC236}">
                  <a16:creationId xmlns:a16="http://schemas.microsoft.com/office/drawing/2014/main" id="{A6FFA00C-9B23-41ED-B756-BC2AA9E80391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356" y="-354322"/>
              <a:ext cx="683175" cy="683175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9D35D86-2BC3-C674-BAE5-217730158257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331FF3-D247-A369-2D84-AD6D8CCBB89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58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3B359-BC87-482E-95B8-03B071227D5F}"/>
              </a:ext>
            </a:extLst>
          </p:cNvPr>
          <p:cNvSpPr/>
          <p:nvPr/>
        </p:nvSpPr>
        <p:spPr>
          <a:xfrm>
            <a:off x="-3" y="2989150"/>
            <a:ext cx="12192002" cy="4029095"/>
          </a:xfrm>
          <a:prstGeom prst="rect">
            <a:avLst/>
          </a:prstGeom>
          <a:solidFill>
            <a:srgbClr val="BAD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group of people in a crowd&#10;&#10;Description automatically generated with low confidence">
            <a:extLst>
              <a:ext uri="{FF2B5EF4-FFF2-40B4-BE49-F238E27FC236}">
                <a16:creationId xmlns:a16="http://schemas.microsoft.com/office/drawing/2014/main" id="{4574BB28-BA58-49E5-B35E-0B23FC7A87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rgbClr val="BAD739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2989149"/>
            <a:ext cx="12351227" cy="4029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64C0F-A258-4F34-85AC-11B4E9CCEF2C}"/>
              </a:ext>
            </a:extLst>
          </p:cNvPr>
          <p:cNvSpPr txBox="1"/>
          <p:nvPr/>
        </p:nvSpPr>
        <p:spPr>
          <a:xfrm>
            <a:off x="440564" y="3281889"/>
            <a:ext cx="11470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0" cap="all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NEXT?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C9DF3AF-84EF-4274-8404-B54770EE3E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495" y="549465"/>
            <a:ext cx="2548379" cy="2043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4A224-C138-4D91-8031-D4BE5210B585}"/>
              </a:ext>
            </a:extLst>
          </p:cNvPr>
          <p:cNvSpPr/>
          <p:nvPr/>
        </p:nvSpPr>
        <p:spPr>
          <a:xfrm>
            <a:off x="3179928" y="2292824"/>
            <a:ext cx="649287" cy="30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E121B-2A0B-5B2B-6B8B-98A473768485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E276E-DD32-3BB2-D197-E3116E1980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19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4567BDFA-345B-48DF-A2F1-16E53ADAE7FE}"/>
              </a:ext>
            </a:extLst>
          </p:cNvPr>
          <p:cNvSpPr/>
          <p:nvPr/>
        </p:nvSpPr>
        <p:spPr>
          <a:xfrm rot="16200000">
            <a:off x="367333" y="1312113"/>
            <a:ext cx="3499104" cy="4233770"/>
          </a:xfrm>
          <a:prstGeom prst="flowChartOffpageConnector">
            <a:avLst/>
          </a:prstGeom>
          <a:solidFill>
            <a:srgbClr val="64A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2849198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420827" y="1863048"/>
            <a:ext cx="6703861" cy="2097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0000"/>
              </a:lnSpc>
              <a:buClr>
                <a:srgbClr val="64A70B"/>
              </a:buClr>
              <a:buFont typeface="Wingdings" panose="05000000000000000000" pitchFamily="2" charset="2"/>
              <a:buChar char=""/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did you learn about your values through YPI?</a:t>
            </a:r>
          </a:p>
          <a:p>
            <a:pPr marL="342900" lvl="0" indent="-342900">
              <a:lnSpc>
                <a:spcPct val="110000"/>
              </a:lnSpc>
              <a:buClr>
                <a:srgbClr val="64A70B"/>
              </a:buClr>
              <a:buFont typeface="Wingdings" panose="05000000000000000000" pitchFamily="2" charset="2"/>
              <a:buChar char=""/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skills have you developed?</a:t>
            </a:r>
          </a:p>
          <a:p>
            <a:pPr marL="342900" lvl="0" indent="-342900">
              <a:lnSpc>
                <a:spcPct val="110000"/>
              </a:lnSpc>
              <a:buClr>
                <a:srgbClr val="64A70B"/>
              </a:buClr>
              <a:buFont typeface="Wingdings" panose="05000000000000000000" pitchFamily="2" charset="2"/>
              <a:buChar char=""/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did you learn about social issues? </a:t>
            </a:r>
          </a:p>
          <a:p>
            <a:pPr marL="342900" lvl="0" indent="-342900">
              <a:lnSpc>
                <a:spcPct val="110000"/>
              </a:lnSpc>
              <a:buClr>
                <a:srgbClr val="64A70B"/>
              </a:buClr>
              <a:buFont typeface="Wingdings" panose="05000000000000000000" pitchFamily="2" charset="2"/>
              <a:buChar char=""/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Will you continue to help the charity you chose? </a:t>
            </a:r>
          </a:p>
          <a:p>
            <a:pPr marL="342900" lvl="0" indent="-342900">
              <a:lnSpc>
                <a:spcPct val="110000"/>
              </a:lnSpc>
              <a:buClr>
                <a:srgbClr val="64A70B"/>
              </a:buClr>
              <a:buFont typeface="Wingdings" panose="05000000000000000000" pitchFamily="2" charset="2"/>
              <a:buChar char=""/>
            </a:pP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was your greatest learning from your experience with YPI?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EA42204-13D5-8A38-205C-2E31732EFD09}"/>
              </a:ext>
            </a:extLst>
          </p:cNvPr>
          <p:cNvGrpSpPr/>
          <p:nvPr/>
        </p:nvGrpSpPr>
        <p:grpSpPr>
          <a:xfrm>
            <a:off x="8750866" y="3309176"/>
            <a:ext cx="3598861" cy="3700420"/>
            <a:chOff x="7940704" y="1582514"/>
            <a:chExt cx="3115489" cy="3162355"/>
          </a:xfrm>
          <a:solidFill>
            <a:srgbClr val="64A70B"/>
          </a:solidFill>
        </p:grpSpPr>
        <p:pic>
          <p:nvPicPr>
            <p:cNvPr id="4" name="Graphic 3" descr="Neighborhood with solid fill">
              <a:extLst>
                <a:ext uri="{FF2B5EF4-FFF2-40B4-BE49-F238E27FC236}">
                  <a16:creationId xmlns:a16="http://schemas.microsoft.com/office/drawing/2014/main" id="{A6768DAF-C201-F665-DE6B-4924CABC71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24450" y="2113126"/>
              <a:ext cx="2631743" cy="2631743"/>
            </a:xfrm>
            <a:prstGeom prst="rect">
              <a:avLst/>
            </a:prstGeom>
          </p:spPr>
        </p:pic>
        <p:pic>
          <p:nvPicPr>
            <p:cNvPr id="5" name="Graphic 4" descr="Woman with kid with solid fill">
              <a:extLst>
                <a:ext uri="{FF2B5EF4-FFF2-40B4-BE49-F238E27FC236}">
                  <a16:creationId xmlns:a16="http://schemas.microsoft.com/office/drawing/2014/main" id="{1FC46F94-DFD8-FF6A-6B73-AFD71C46E47A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94458" y="1591701"/>
              <a:ext cx="629280" cy="629280"/>
            </a:xfrm>
            <a:prstGeom prst="rect">
              <a:avLst/>
            </a:prstGeom>
          </p:spPr>
        </p:pic>
        <p:pic>
          <p:nvPicPr>
            <p:cNvPr id="6" name="Graphic 5" descr="Person in wheelchair with solid fill">
              <a:extLst>
                <a:ext uri="{FF2B5EF4-FFF2-40B4-BE49-F238E27FC236}">
                  <a16:creationId xmlns:a16="http://schemas.microsoft.com/office/drawing/2014/main" id="{ED59EECA-AA08-52C5-BEE2-CC99DEA52795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0704" y="2892737"/>
              <a:ext cx="506289" cy="506289"/>
            </a:xfrm>
            <a:prstGeom prst="rect">
              <a:avLst/>
            </a:prstGeom>
          </p:spPr>
        </p:pic>
        <p:pic>
          <p:nvPicPr>
            <p:cNvPr id="8" name="Graphic 7" descr="Man with cane with solid fill">
              <a:extLst>
                <a:ext uri="{FF2B5EF4-FFF2-40B4-BE49-F238E27FC236}">
                  <a16:creationId xmlns:a16="http://schemas.microsoft.com/office/drawing/2014/main" id="{7AAB3459-4A4A-474A-BDDC-C981EA909305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94736" y="2109037"/>
              <a:ext cx="570240" cy="570240"/>
            </a:xfrm>
            <a:prstGeom prst="rect">
              <a:avLst/>
            </a:prstGeom>
          </p:spPr>
        </p:pic>
        <p:pic>
          <p:nvPicPr>
            <p:cNvPr id="9" name="Graphic 8" descr="Man with baby with solid fill">
              <a:extLst>
                <a:ext uri="{FF2B5EF4-FFF2-40B4-BE49-F238E27FC236}">
                  <a16:creationId xmlns:a16="http://schemas.microsoft.com/office/drawing/2014/main" id="{4E25D13E-83F5-20D6-3BBB-DE5704C7107A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46865" y="1851567"/>
              <a:ext cx="575098" cy="575098"/>
            </a:xfrm>
            <a:prstGeom prst="rect">
              <a:avLst/>
            </a:prstGeom>
          </p:spPr>
        </p:pic>
        <p:pic>
          <p:nvPicPr>
            <p:cNvPr id="11" name="Graphic 10" descr="Man with solid fill">
              <a:extLst>
                <a:ext uri="{FF2B5EF4-FFF2-40B4-BE49-F238E27FC236}">
                  <a16:creationId xmlns:a16="http://schemas.microsoft.com/office/drawing/2014/main" id="{2FEE7C23-180C-FBCB-0377-E69770832630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13766" y="1582514"/>
              <a:ext cx="530612" cy="530612"/>
            </a:xfrm>
            <a:prstGeom prst="rect">
              <a:avLst/>
            </a:prstGeom>
          </p:spPr>
        </p:pic>
      </p:grpSp>
      <p:pic>
        <p:nvPicPr>
          <p:cNvPr id="13" name="Graphic 12" descr="Family with two children with solid fill">
            <a:extLst>
              <a:ext uri="{FF2B5EF4-FFF2-40B4-BE49-F238E27FC236}">
                <a16:creationId xmlns:a16="http://schemas.microsoft.com/office/drawing/2014/main" id="{ACAFF257-9299-5857-A479-8FE2872B95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9951" y="5619530"/>
            <a:ext cx="1014482" cy="9921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E4A9DF-E7C8-EA3F-DAE9-6C9FD627284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C559ED-01CA-0F1C-1154-FF1C036695B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3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E47E03-A405-4BB7-AE64-8352D13B9E30}"/>
              </a:ext>
            </a:extLst>
          </p:cNvPr>
          <p:cNvGrpSpPr/>
          <p:nvPr/>
        </p:nvGrpSpPr>
        <p:grpSpPr>
          <a:xfrm>
            <a:off x="563455" y="1744656"/>
            <a:ext cx="11453598" cy="3661084"/>
            <a:chOff x="-602456" y="-38444"/>
            <a:chExt cx="7485312" cy="16700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D182C0C-A87F-4936-B577-4F840CE0DE00}"/>
                </a:ext>
              </a:extLst>
            </p:cNvPr>
            <p:cNvGrpSpPr/>
            <p:nvPr/>
          </p:nvGrpSpPr>
          <p:grpSpPr>
            <a:xfrm>
              <a:off x="-602456" y="-38444"/>
              <a:ext cx="7231408" cy="781838"/>
              <a:chOff x="-602456" y="-35643"/>
              <a:chExt cx="7231408" cy="724877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52657DF-68B9-4489-9B99-0ECA5793F5CC}"/>
                  </a:ext>
                </a:extLst>
              </p:cNvPr>
              <p:cNvSpPr/>
              <p:nvPr/>
            </p:nvSpPr>
            <p:spPr>
              <a:xfrm>
                <a:off x="-602456" y="-31544"/>
                <a:ext cx="1951348" cy="278871"/>
              </a:xfrm>
              <a:prstGeom prst="rect">
                <a:avLst/>
              </a:prstGeom>
              <a:solidFill>
                <a:srgbClr val="36627B"/>
              </a:solidFill>
              <a:ln w="12700" cap="flat" cmpd="sng" algn="ctr">
                <a:solidFill>
                  <a:srgbClr val="36627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5B3D7CA-A549-4AEF-B90D-A49C3604100F}"/>
                  </a:ext>
                </a:extLst>
              </p:cNvPr>
              <p:cNvSpPr/>
              <p:nvPr/>
            </p:nvSpPr>
            <p:spPr>
              <a:xfrm>
                <a:off x="2037574" y="-35643"/>
                <a:ext cx="1951348" cy="278871"/>
              </a:xfrm>
              <a:prstGeom prst="rect">
                <a:avLst/>
              </a:prstGeom>
              <a:solidFill>
                <a:srgbClr val="827390"/>
              </a:solidFill>
              <a:ln w="12700" cap="flat" cmpd="sng" algn="ctr">
                <a:solidFill>
                  <a:srgbClr val="82739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2033820-4B0E-426C-8975-9DA3D7F58B41}"/>
                  </a:ext>
                </a:extLst>
              </p:cNvPr>
              <p:cNvSpPr/>
              <p:nvPr/>
            </p:nvSpPr>
            <p:spPr>
              <a:xfrm>
                <a:off x="4677604" y="-31544"/>
                <a:ext cx="1951348" cy="289602"/>
              </a:xfrm>
              <a:prstGeom prst="rect">
                <a:avLst/>
              </a:prstGeom>
              <a:solidFill>
                <a:srgbClr val="83855C"/>
              </a:solidFill>
              <a:ln w="12700" cap="flat" cmpd="sng" algn="ctr">
                <a:solidFill>
                  <a:srgbClr val="83855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endParaRPr lang="en-GB" sz="3600"/>
              </a:p>
            </p:txBody>
          </p:sp>
          <p:sp>
            <p:nvSpPr>
              <p:cNvPr id="12" name="TextBox 10">
                <a:extLst>
                  <a:ext uri="{FF2B5EF4-FFF2-40B4-BE49-F238E27FC236}">
                    <a16:creationId xmlns:a16="http://schemas.microsoft.com/office/drawing/2014/main" id="{63C8AAB4-23D6-446A-8843-3A236110C2FD}"/>
                  </a:ext>
                </a:extLst>
              </p:cNvPr>
              <p:cNvSpPr txBox="1"/>
              <p:nvPr/>
            </p:nvSpPr>
            <p:spPr>
              <a:xfrm>
                <a:off x="-602456" y="255525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Focusing	</a:t>
                </a:r>
                <a:r>
                  <a:rPr lang="en-GB" sz="4400" kern="1200" dirty="0">
                    <a:solidFill>
                      <a:srgbClr val="36627B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1">
                <a:extLst>
                  <a:ext uri="{FF2B5EF4-FFF2-40B4-BE49-F238E27FC236}">
                    <a16:creationId xmlns:a16="http://schemas.microsoft.com/office/drawing/2014/main" id="{93DC5E8E-200B-4836-ABD1-4E7A7649E49C}"/>
                  </a:ext>
                </a:extLst>
              </p:cNvPr>
              <p:cNvSpPr txBox="1"/>
              <p:nvPr/>
            </p:nvSpPr>
            <p:spPr>
              <a:xfrm>
                <a:off x="2101702" y="-31544"/>
                <a:ext cx="1887220" cy="2592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Work with others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2">
                <a:extLst>
                  <a:ext uri="{FF2B5EF4-FFF2-40B4-BE49-F238E27FC236}">
                    <a16:creationId xmlns:a16="http://schemas.microsoft.com/office/drawing/2014/main" id="{CDF8385F-8309-4FE6-8147-CADFDE9074AD}"/>
                  </a:ext>
                </a:extLst>
              </p:cNvPr>
              <p:cNvSpPr txBox="1"/>
              <p:nvPr/>
            </p:nvSpPr>
            <p:spPr>
              <a:xfrm>
                <a:off x="4742367" y="-20726"/>
                <a:ext cx="1886585" cy="24579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Make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63E7BB28-1AF9-4C6C-B4AB-5C632B334CA8}"/>
                  </a:ext>
                </a:extLst>
              </p:cNvPr>
              <p:cNvSpPr txBox="1"/>
              <p:nvPr/>
            </p:nvSpPr>
            <p:spPr>
              <a:xfrm>
                <a:off x="-563716" y="-35643"/>
                <a:ext cx="1886585" cy="28706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b="1" kern="1200" dirty="0">
                    <a:solidFill>
                      <a:srgbClr val="FFFFFF"/>
                    </a:solidFill>
                    <a:effectLst/>
                    <a:latin typeface="Bahnschrift SemiBold Condensed" panose="020B0502040204020203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Manage change </a:t>
                </a:r>
                <a:endParaRPr lang="en-GB" sz="20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4">
                <a:extLst>
                  <a:ext uri="{FF2B5EF4-FFF2-40B4-BE49-F238E27FC236}">
                    <a16:creationId xmlns:a16="http://schemas.microsoft.com/office/drawing/2014/main" id="{B0E3521F-5491-4083-B15E-84EA7599D6AE}"/>
                  </a:ext>
                </a:extLst>
              </p:cNvPr>
              <p:cNvSpPr txBox="1"/>
              <p:nvPr/>
            </p:nvSpPr>
            <p:spPr>
              <a:xfrm>
                <a:off x="2052394" y="268742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27390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Feeling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5">
                <a:extLst>
                  <a:ext uri="{FF2B5EF4-FFF2-40B4-BE49-F238E27FC236}">
                    <a16:creationId xmlns:a16="http://schemas.microsoft.com/office/drawing/2014/main" id="{37872554-8F4D-4248-946B-DC914151EA46}"/>
                  </a:ext>
                </a:extLst>
              </p:cNvPr>
              <p:cNvSpPr txBox="1"/>
              <p:nvPr/>
            </p:nvSpPr>
            <p:spPr>
              <a:xfrm>
                <a:off x="4654319" y="268876"/>
                <a:ext cx="1887220" cy="42035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000"/>
                  </a:spcAft>
                </a:pPr>
                <a:r>
                  <a:rPr lang="en-GB" sz="3600" kern="1200" dirty="0">
                    <a:solidFill>
                      <a:srgbClr val="83855C"/>
                    </a:solidFill>
                    <a:effectLst/>
                    <a:latin typeface="Bahnschrift SemiBold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Curiosity</a:t>
                </a:r>
                <a:endParaRPr lang="en-GB" sz="2800" dirty="0">
                  <a:effectLst/>
                  <a:latin typeface="Agenda-Ligh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05B2CE8B-19C5-4517-A260-F4A977F82BE4}"/>
                </a:ext>
              </a:extLst>
            </p:cNvPr>
            <p:cNvSpPr txBox="1"/>
            <p:nvPr/>
          </p:nvSpPr>
          <p:spPr>
            <a:xfrm>
              <a:off x="-548896" y="606629"/>
              <a:ext cx="1886585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Concentrating  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Engaging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Sorting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Filtering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18">
              <a:extLst>
                <a:ext uri="{FF2B5EF4-FFF2-40B4-BE49-F238E27FC236}">
                  <a16:creationId xmlns:a16="http://schemas.microsoft.com/office/drawing/2014/main" id="{DB71C7B3-A0DE-4616-92D8-3E74A1623690}"/>
                </a:ext>
              </a:extLst>
            </p:cNvPr>
            <p:cNvSpPr txBox="1"/>
            <p:nvPr/>
          </p:nvSpPr>
          <p:spPr>
            <a:xfrm>
              <a:off x="2067214" y="615646"/>
              <a:ext cx="2161698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Social conscience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Empathy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Respect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Sense of responsibility</a:t>
              </a:r>
              <a:endPara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20">
              <a:extLst>
                <a:ext uri="{FF2B5EF4-FFF2-40B4-BE49-F238E27FC236}">
                  <a16:creationId xmlns:a16="http://schemas.microsoft.com/office/drawing/2014/main" id="{49D04F9A-D229-41EA-A273-C3AC705F5EB3}"/>
                </a:ext>
              </a:extLst>
            </p:cNvPr>
            <p:cNvSpPr txBox="1"/>
            <p:nvPr/>
          </p:nvSpPr>
          <p:spPr>
            <a:xfrm>
              <a:off x="4707243" y="606629"/>
              <a:ext cx="2175613" cy="1016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Observing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Questioning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Researching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spcAft>
                  <a:spcPts val="1000"/>
                </a:spcAft>
              </a:pPr>
              <a:r>
                <a:rPr lang="en-GB" sz="24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Open Sans SemiBold" panose="020B0706030804020204" pitchFamily="34" charset="0"/>
                  <a:cs typeface="Arial" panose="020B0604020202020204" pitchFamily="34" charset="0"/>
                </a:rPr>
                <a:t>Recognising problems</a:t>
              </a:r>
              <a:endParaRPr lang="en-GB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Text Box 25">
            <a:extLst>
              <a:ext uri="{FF2B5EF4-FFF2-40B4-BE49-F238E27FC236}">
                <a16:creationId xmlns:a16="http://schemas.microsoft.com/office/drawing/2014/main" id="{3B3441C5-D2F2-4B35-B830-EF60DFC79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277" y="-1921852"/>
            <a:ext cx="7227570" cy="3354734"/>
          </a:xfrm>
          <a:prstGeom prst="flowChartOffpageConnector">
            <a:avLst/>
          </a:prstGeom>
          <a:solidFill>
            <a:srgbClr val="00AB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720000" tIns="720000" rIns="720000" bIns="720000" anchor="t" anchorCtr="0" upright="1">
            <a:no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GB" sz="3000" dirty="0">
                <a:solidFill>
                  <a:srgbClr val="FFFFFF"/>
                </a:solidFill>
                <a:effectLst/>
                <a:latin typeface="Agenda-Ligh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Agenda-Ligh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9ACF51-9040-4E92-9714-5B38B8E78BE3}"/>
              </a:ext>
            </a:extLst>
          </p:cNvPr>
          <p:cNvSpPr txBox="1"/>
          <p:nvPr/>
        </p:nvSpPr>
        <p:spPr>
          <a:xfrm>
            <a:off x="3246070" y="376085"/>
            <a:ext cx="5636526" cy="47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800"/>
              </a:spcAft>
            </a:pPr>
            <a:r>
              <a:rPr lang="en-GB" sz="240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</a:t>
            </a:r>
            <a:endParaRPr lang="en-GB" sz="2400" dirty="0">
              <a:solidFill>
                <a:schemeClr val="bg1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E33A8A-AD44-AE68-F50E-7F1F122AC891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C50135-5936-95F8-59BB-CCD8F92136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7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145200" y="396573"/>
            <a:ext cx="99016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b="1" dirty="0">
                <a:solidFill>
                  <a:srgbClr val="00ABC9"/>
                </a:solidFill>
                <a:latin typeface="Arial Black" panose="020B0A04020102020204" pitchFamily="34" charset="0"/>
              </a:rPr>
              <a:t>Think, Pair, Share</a:t>
            </a:r>
            <a:endParaRPr b="1" dirty="0">
              <a:solidFill>
                <a:srgbClr val="00ABC9"/>
              </a:solidFill>
              <a:latin typeface="Arial Black" panose="020B0A04020102020204" pitchFamily="34" charset="0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946250" y="2708421"/>
            <a:ext cx="6100550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Can you give a definition?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An example?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3D74F3-A42F-493B-AC24-77D6971B2B7D}"/>
              </a:ext>
            </a:extLst>
          </p:cNvPr>
          <p:cNvSpPr txBox="1"/>
          <p:nvPr/>
        </p:nvSpPr>
        <p:spPr>
          <a:xfrm>
            <a:off x="1328382" y="2844980"/>
            <a:ext cx="30661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What is a     social issue?</a:t>
            </a:r>
          </a:p>
        </p:txBody>
      </p: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FC1FB3E6-45CE-4608-9370-1598166781F1}"/>
              </a:ext>
            </a:extLst>
          </p:cNvPr>
          <p:cNvSpPr/>
          <p:nvPr/>
        </p:nvSpPr>
        <p:spPr>
          <a:xfrm rot="16200000">
            <a:off x="410448" y="1495782"/>
            <a:ext cx="3499104" cy="4320000"/>
          </a:xfrm>
          <a:prstGeom prst="flowChartOffpageConnector">
            <a:avLst/>
          </a:prstGeom>
          <a:solidFill>
            <a:srgbClr val="00A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ABC9"/>
              </a:solidFill>
            </a:endParaRPr>
          </a:p>
        </p:txBody>
      </p:sp>
      <p:sp>
        <p:nvSpPr>
          <p:cNvPr id="11" name="Google Shape;79;p17">
            <a:extLst>
              <a:ext uri="{FF2B5EF4-FFF2-40B4-BE49-F238E27FC236}">
                <a16:creationId xmlns:a16="http://schemas.microsoft.com/office/drawing/2014/main" id="{9733CBD8-044A-452D-8597-95ACBC4EE5A8}"/>
              </a:ext>
            </a:extLst>
          </p:cNvPr>
          <p:cNvSpPr txBox="1">
            <a:spLocks/>
          </p:cNvSpPr>
          <p:nvPr/>
        </p:nvSpPr>
        <p:spPr>
          <a:xfrm>
            <a:off x="498765" y="2715819"/>
            <a:ext cx="2781100" cy="170486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social issue?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5EDB6A-6DB3-18D7-3B46-1DC2EC926E33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7404BB-647D-92C1-BE5B-9719C6A9FD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15600" y="1986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-GB" sz="5200" b="1" dirty="0">
                <a:solidFill>
                  <a:srgbClr val="00ABC9"/>
                </a:solidFill>
                <a:latin typeface="Arial Black" panose="020B0A04020102020204" pitchFamily="34" charset="0"/>
              </a:rPr>
              <a:t>Social Issues</a:t>
            </a:r>
            <a:endParaRPr sz="5200" b="1" dirty="0">
              <a:solidFill>
                <a:srgbClr val="00ABC9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134F20-B063-402C-8342-D7CC60B2E3DF}"/>
              </a:ext>
            </a:extLst>
          </p:cNvPr>
          <p:cNvSpPr txBox="1"/>
          <p:nvPr/>
        </p:nvSpPr>
        <p:spPr>
          <a:xfrm>
            <a:off x="2485598" y="2275656"/>
            <a:ext cx="7216253" cy="2758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chemeClr val="dk1"/>
              </a:buClr>
              <a:buSzPts val="1100"/>
            </a:pPr>
            <a:r>
              <a:rPr lang="en-GB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sz="3200" u="sng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en-GB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your community </a:t>
            </a:r>
            <a:r>
              <a:rPr lang="en-GB" sz="32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 barriers </a:t>
            </a:r>
            <a:r>
              <a:rPr lang="en-GB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having everything they need for a </a:t>
            </a:r>
            <a:r>
              <a:rPr lang="en-GB" sz="32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and independent life </a:t>
            </a:r>
            <a:r>
              <a:rPr lang="en-GB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financially, emotionally, physically, socially, and mentally. 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D51C3D39-CDCA-4E75-ADEB-8B9599EFDFA9}"/>
              </a:ext>
            </a:extLst>
          </p:cNvPr>
          <p:cNvSpPr/>
          <p:nvPr/>
        </p:nvSpPr>
        <p:spPr>
          <a:xfrm>
            <a:off x="1084997" y="1525991"/>
            <a:ext cx="10017456" cy="4258101"/>
          </a:xfrm>
          <a:prstGeom prst="wedgeEllipseCallout">
            <a:avLst/>
          </a:prstGeom>
          <a:noFill/>
          <a:ln w="190500">
            <a:solidFill>
              <a:srgbClr val="00A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3C170B-53BA-9390-242E-4862209FE171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D5FFE-BD22-FFEB-EB4D-1FFF03F335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795" y="5653720"/>
            <a:ext cx="3357864" cy="10990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50D5655-8A10-3DA3-5221-74BA373B0977}"/>
              </a:ext>
            </a:extLst>
          </p:cNvPr>
          <p:cNvSpPr/>
          <p:nvPr/>
        </p:nvSpPr>
        <p:spPr>
          <a:xfrm rot="16200000">
            <a:off x="410448" y="1495782"/>
            <a:ext cx="3499104" cy="4320000"/>
          </a:xfrm>
          <a:prstGeom prst="flowChartOffpageConnector">
            <a:avLst/>
          </a:prstGeom>
          <a:solidFill>
            <a:srgbClr val="00A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ABC9"/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439771" y="2849198"/>
            <a:ext cx="27811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7D9F-A110-4002-9520-5FF3AFFC411E}"/>
              </a:ext>
            </a:extLst>
          </p:cNvPr>
          <p:cNvSpPr txBox="1"/>
          <p:nvPr/>
        </p:nvSpPr>
        <p:spPr>
          <a:xfrm>
            <a:off x="4226650" y="2893465"/>
            <a:ext cx="57679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social issues impact our community?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23DFE93-F7FD-48E5-8A24-D205E8943381}"/>
              </a:ext>
            </a:extLst>
          </p:cNvPr>
          <p:cNvGrpSpPr/>
          <p:nvPr/>
        </p:nvGrpSpPr>
        <p:grpSpPr>
          <a:xfrm>
            <a:off x="8750866" y="3309176"/>
            <a:ext cx="3598861" cy="3700420"/>
            <a:chOff x="7940704" y="1582514"/>
            <a:chExt cx="3115489" cy="3162355"/>
          </a:xfrm>
          <a:solidFill>
            <a:srgbClr val="00ABC9"/>
          </a:solidFill>
        </p:grpSpPr>
        <p:pic>
          <p:nvPicPr>
            <p:cNvPr id="40" name="Graphic 39" descr="Neighborhood with solid fill">
              <a:extLst>
                <a:ext uri="{FF2B5EF4-FFF2-40B4-BE49-F238E27FC236}">
                  <a16:creationId xmlns:a16="http://schemas.microsoft.com/office/drawing/2014/main" id="{4791C84C-D147-4F34-B33D-99804D524A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24450" y="2113126"/>
              <a:ext cx="2631743" cy="2631743"/>
            </a:xfrm>
            <a:prstGeom prst="rect">
              <a:avLst/>
            </a:prstGeom>
          </p:spPr>
        </p:pic>
        <p:pic>
          <p:nvPicPr>
            <p:cNvPr id="41" name="Graphic 40" descr="Woman with kid with solid fill">
              <a:extLst>
                <a:ext uri="{FF2B5EF4-FFF2-40B4-BE49-F238E27FC236}">
                  <a16:creationId xmlns:a16="http://schemas.microsoft.com/office/drawing/2014/main" id="{69657DB4-5EE6-4F05-9879-2455BFE42ECA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94458" y="1591701"/>
              <a:ext cx="629280" cy="629280"/>
            </a:xfrm>
            <a:prstGeom prst="rect">
              <a:avLst/>
            </a:prstGeom>
          </p:spPr>
        </p:pic>
        <p:pic>
          <p:nvPicPr>
            <p:cNvPr id="44" name="Graphic 43" descr="Person in wheelchair with solid fill">
              <a:extLst>
                <a:ext uri="{FF2B5EF4-FFF2-40B4-BE49-F238E27FC236}">
                  <a16:creationId xmlns:a16="http://schemas.microsoft.com/office/drawing/2014/main" id="{788CABB8-8BD0-4A68-AA5A-41BEC99A624B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0704" y="2892737"/>
              <a:ext cx="506289" cy="506289"/>
            </a:xfrm>
            <a:prstGeom prst="rect">
              <a:avLst/>
            </a:prstGeom>
          </p:spPr>
        </p:pic>
        <p:pic>
          <p:nvPicPr>
            <p:cNvPr id="45" name="Graphic 44" descr="Man with cane with solid fill">
              <a:extLst>
                <a:ext uri="{FF2B5EF4-FFF2-40B4-BE49-F238E27FC236}">
                  <a16:creationId xmlns:a16="http://schemas.microsoft.com/office/drawing/2014/main" id="{38F46B4F-D5D9-464B-8846-07C6FB000CDE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94736" y="2109037"/>
              <a:ext cx="570240" cy="570240"/>
            </a:xfrm>
            <a:prstGeom prst="rect">
              <a:avLst/>
            </a:prstGeom>
          </p:spPr>
        </p:pic>
        <p:pic>
          <p:nvPicPr>
            <p:cNvPr id="46" name="Graphic 45" descr="Man with baby with solid fill">
              <a:extLst>
                <a:ext uri="{FF2B5EF4-FFF2-40B4-BE49-F238E27FC236}">
                  <a16:creationId xmlns:a16="http://schemas.microsoft.com/office/drawing/2014/main" id="{0BA9C451-64AD-4382-B414-BFC34E9D3606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46865" y="1851567"/>
              <a:ext cx="575098" cy="575098"/>
            </a:xfrm>
            <a:prstGeom prst="rect">
              <a:avLst/>
            </a:prstGeom>
          </p:spPr>
        </p:pic>
        <p:pic>
          <p:nvPicPr>
            <p:cNvPr id="48" name="Graphic 47" descr="Man with solid fill">
              <a:extLst>
                <a:ext uri="{FF2B5EF4-FFF2-40B4-BE49-F238E27FC236}">
                  <a16:creationId xmlns:a16="http://schemas.microsoft.com/office/drawing/2014/main" id="{2D906460-DE0F-4F55-A1B8-F3F772E2C5F7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13766" y="1582514"/>
              <a:ext cx="530612" cy="530612"/>
            </a:xfrm>
            <a:prstGeom prst="rect">
              <a:avLst/>
            </a:prstGeom>
          </p:spPr>
        </p:pic>
      </p:grpSp>
      <p:pic>
        <p:nvPicPr>
          <p:cNvPr id="51" name="Graphic 50" descr="Family with two children with solid fill">
            <a:extLst>
              <a:ext uri="{FF2B5EF4-FFF2-40B4-BE49-F238E27FC236}">
                <a16:creationId xmlns:a16="http://schemas.microsoft.com/office/drawing/2014/main" id="{08EF1961-3192-410F-BFC2-A99D832C0A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9951" y="5619530"/>
            <a:ext cx="1014482" cy="992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8133CA-3AC0-D37C-0436-BCB617E994CC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25CBA-F9EB-E0F7-B0F5-F9F2AB9C90D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161" y="194737"/>
            <a:ext cx="3357864" cy="10990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1381467" y="184967"/>
            <a:ext cx="9901600" cy="115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en-GB" b="1" dirty="0">
                <a:solidFill>
                  <a:srgbClr val="00ABC9"/>
                </a:solidFill>
                <a:latin typeface="Arial Black" panose="020B0A04020102020204" pitchFamily="34" charset="0"/>
              </a:rPr>
              <a:t>Class Discussion</a:t>
            </a:r>
            <a:endParaRPr b="1" dirty="0">
              <a:solidFill>
                <a:srgbClr val="00ABC9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1311A-8F97-4100-A883-AC577122EE48}"/>
              </a:ext>
            </a:extLst>
          </p:cNvPr>
          <p:cNvPicPr/>
          <p:nvPr/>
        </p:nvPicPr>
        <p:blipFill rotWithShape="1">
          <a:blip r:embed="rId3" cstate="email">
            <a:grayscl/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7" t="5957" r="3885" b="7452"/>
          <a:stretch/>
        </p:blipFill>
        <p:spPr>
          <a:xfrm>
            <a:off x="739336" y="1077389"/>
            <a:ext cx="3416701" cy="2429933"/>
          </a:xfrm>
          <a:prstGeom prst="rect">
            <a:avLst/>
          </a:prstGeom>
          <a:noFill/>
          <a:ln w="107950"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9F3C1-9D66-45AA-82EF-D43AC8BCCC4B}"/>
              </a:ext>
            </a:extLst>
          </p:cNvPr>
          <p:cNvPicPr/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8168" y="1077389"/>
            <a:ext cx="3087435" cy="30276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49F37-E1B9-4E20-BDCA-64B9564D9198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27734" y="1077389"/>
            <a:ext cx="2827013" cy="30276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B9D1FF-314B-4909-86FC-73492C87A208}"/>
              </a:ext>
            </a:extLst>
          </p:cNvPr>
          <p:cNvPicPr/>
          <p:nvPr/>
        </p:nvPicPr>
        <p:blipFill rotWithShape="1">
          <a:blip r:embed="rId7" cstate="email">
            <a:grayscl/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46" t="13999" r="20225" b="16518"/>
          <a:stretch/>
        </p:blipFill>
        <p:spPr bwMode="auto">
          <a:xfrm>
            <a:off x="739335" y="3695927"/>
            <a:ext cx="3416701" cy="266596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Close-up of a person using a mobile phone">
            <a:extLst>
              <a:ext uri="{FF2B5EF4-FFF2-40B4-BE49-F238E27FC236}">
                <a16:creationId xmlns:a16="http://schemas.microsoft.com/office/drawing/2014/main" id="{A5753666-B84B-4AA2-998D-5AE535C9D2E8}"/>
              </a:ext>
            </a:extLst>
          </p:cNvPr>
          <p:cNvPicPr/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27734" y="4264415"/>
            <a:ext cx="3087435" cy="20974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Handicapped parking spot">
            <a:extLst>
              <a:ext uri="{FF2B5EF4-FFF2-40B4-BE49-F238E27FC236}">
                <a16:creationId xmlns:a16="http://schemas.microsoft.com/office/drawing/2014/main" id="{C932AD40-30FF-4D2E-83F1-3AC4C69054AF}"/>
              </a:ext>
            </a:extLst>
          </p:cNvPr>
          <p:cNvPicPr/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549" y="4264416"/>
            <a:ext cx="3087435" cy="20974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7A9455-F85E-FD1B-C511-54079CCB1107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  <p:extLst>
      <p:ext uri="{BB962C8B-B14F-4D97-AF65-F5344CB8AC3E}">
        <p14:creationId xmlns:p14="http://schemas.microsoft.com/office/powerpoint/2010/main" val="128696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" name="Google Shape;85;p18"/>
          <p:cNvGraphicFramePr/>
          <p:nvPr>
            <p:extLst>
              <p:ext uri="{D42A27DB-BD31-4B8C-83A1-F6EECF244321}">
                <p14:modId xmlns:p14="http://schemas.microsoft.com/office/powerpoint/2010/main" val="1420903786"/>
              </p:ext>
            </p:extLst>
          </p:nvPr>
        </p:nvGraphicFramePr>
        <p:xfrm>
          <a:off x="1270000" y="355363"/>
          <a:ext cx="9651999" cy="59189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1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7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3627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700" b="1" dirty="0">
                          <a:latin typeface="Arial Black" panose="020B0A04020102020204" pitchFamily="34" charset="0"/>
                        </a:rPr>
                        <a:t>Some examples of social issues: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700" b="1" dirty="0">
                          <a:latin typeface="Arial Black" panose="020B0A04020102020204" pitchFamily="34" charset="0"/>
                        </a:rPr>
                        <a:t>can you add 3 more?</a:t>
                      </a:r>
                      <a:endParaRPr sz="3700" b="1" dirty="0">
                        <a:latin typeface="Arial Black" panose="020B0A040201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1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 poverty</a:t>
                      </a:r>
                      <a:endParaRPr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Homelessness</a:t>
                      </a:r>
                      <a:endParaRPr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 carers</a:t>
                      </a:r>
                      <a:endParaRPr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51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Bullying</a:t>
                      </a:r>
                      <a:endParaRPr sz="32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Substance misuse</a:t>
                      </a:r>
                      <a:endParaRPr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Mental health</a:t>
                      </a:r>
                      <a:endParaRPr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511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dirty="0"/>
                    </a:p>
                  </a:txBody>
                  <a:tcPr marL="121900" marR="121900" marT="121900" marB="121900">
                    <a:lnL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A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56A0198-8AB7-3338-DFD0-62B8BFF0D8DA}"/>
              </a:ext>
            </a:extLst>
          </p:cNvPr>
          <p:cNvSpPr txBox="1"/>
          <p:nvPr/>
        </p:nvSpPr>
        <p:spPr>
          <a:xfrm>
            <a:off x="127881" y="6442512"/>
            <a:ext cx="2470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© The Wood Foundation 2026/27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761824A6966441809C18BCBB564DBC" ma:contentTypeVersion="23" ma:contentTypeDescription="Create a new document." ma:contentTypeScope="" ma:versionID="13a125e126e94a21542ac28962bb2811">
  <xsd:schema xmlns:xsd="http://www.w3.org/2001/XMLSchema" xmlns:xs="http://www.w3.org/2001/XMLSchema" xmlns:p="http://schemas.microsoft.com/office/2006/metadata/properties" xmlns:ns2="8a825d12-0b25-45cd-870c-5c62958e62a2" xmlns:ns3="5547ceae-0954-423d-aa1b-030331f42dc8" targetNamespace="http://schemas.microsoft.com/office/2006/metadata/properties" ma:root="true" ma:fieldsID="ead6146d57fa082d5cbc0ca053c4570b" ns2:_="" ns3:_="">
    <xsd:import namespace="8a825d12-0b25-45cd-870c-5c62958e62a2"/>
    <xsd:import namespace="5547ceae-0954-423d-aa1b-030331f42dc8"/>
    <xsd:element name="properties">
      <xsd:complexType>
        <xsd:sequence>
          <xsd:element name="documentManagement">
            <xsd:complexType>
              <xsd:all>
                <xsd:element ref="ns2:Department"/>
                <xsd:element ref="ns2:Programme" minOccurs="0"/>
                <xsd:element ref="ns2:Division" minOccurs="0"/>
                <xsd:element ref="ns2:Sub_x0020_Division" minOccurs="0"/>
                <xsd:element ref="ns2:Date" minOccurs="0"/>
                <xsd:element ref="ns2:Archive" minOccurs="0"/>
                <xsd:element ref="ns2:Doc_x0020_Typ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Checked_x002d_Out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Archived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25d12-0b25-45cd-870c-5c62958e62a2" elementFormDefault="qualified">
    <xsd:import namespace="http://schemas.microsoft.com/office/2006/documentManagement/types"/>
    <xsd:import namespace="http://schemas.microsoft.com/office/infopath/2007/PartnerControls"/>
    <xsd:element name="Department" ma:index="8" ma:displayName="Department" ma:default="TWF Programmes" ma:format="Dropdown" ma:internalName="Department">
      <xsd:simpleType>
        <xsd:restriction base="dms:Choice">
          <xsd:enumeration value="TWF Programmes"/>
        </xsd:restriction>
      </xsd:simpleType>
    </xsd:element>
    <xsd:element name="Programme" ma:index="9" nillable="true" ma:displayName="Programme" ma:format="Dropdown" ma:internalName="Program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LP"/>
                    <xsd:enumeration value="RAiSE"/>
                    <xsd:enumeration value="TWF"/>
                    <xsd:enumeration value="NEW"/>
                    <xsd:enumeration value="YPI"/>
                    <xsd:enumeration value="Excelerate Learning"/>
                    <xsd:enumeration value="YCF"/>
                    <xsd:enumeration value="Health, Wellbeing &amp; Resilience"/>
                  </xsd:restriction>
                </xsd:simpleType>
              </xsd:element>
            </xsd:sequence>
          </xsd:extension>
        </xsd:complexContent>
      </xsd:complexType>
    </xsd:element>
    <xsd:element name="Division" ma:index="10" nillable="true" ma:displayName="Division" ma:format="Dropdown" ma:internalName="Division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proval Documentation"/>
                    <xsd:enumeration value="Cohort"/>
                    <xsd:enumeration value="Contracts"/>
                    <xsd:enumeration value="Correspondence"/>
                    <xsd:enumeration value="Conference &amp; Events"/>
                    <xsd:enumeration value="Finance &amp; Strategy"/>
                    <xsd:enumeration value="Funder"/>
                    <xsd:enumeration value="In Country Partner"/>
                    <xsd:enumeration value="Meetings &amp; Notes"/>
                    <xsd:enumeration value="Operations &amp; Growth"/>
                    <xsd:enumeration value="Payments"/>
                    <xsd:enumeration value="Programme Delivery"/>
                    <xsd:enumeration value="Regional Team"/>
                    <xsd:enumeration value="Reports"/>
                    <xsd:enumeration value="Stakeholders"/>
                    <xsd:enumeration value="Travel"/>
                    <xsd:enumeration value="Templates"/>
                  </xsd:restriction>
                </xsd:simpleType>
              </xsd:element>
            </xsd:sequence>
          </xsd:extension>
        </xsd:complexContent>
      </xsd:complexType>
    </xsd:element>
    <xsd:element name="Sub_x0020_Division" ma:index="11" nillable="true" ma:displayName="Sub Division" ma:format="Dropdown" ma:internalName="Sub_x0020_Divis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ms &amp; Objectives"/>
                    <xsd:enumeration value="Budgets"/>
                    <xsd:enumeration value="Cultivation"/>
                    <xsd:enumeration value="CRFs"/>
                    <xsd:enumeration value="Education"/>
                    <xsd:enumeration value="Finance"/>
                    <xsd:enumeration value="Funder Management"/>
                    <xsd:enumeration value="GLP Participant"/>
                    <xsd:enumeration value="GLP Placements"/>
                    <xsd:enumeration value="Key Partners"/>
                    <xsd:enumeration value="MoM &amp; Notes"/>
                    <xsd:enumeration value="National Event"/>
                    <xsd:enumeration value="PSAs"/>
                    <xsd:enumeration value="Receipts"/>
                    <xsd:enumeration value="Recruitment"/>
                    <xsd:enumeration value="Regional Events"/>
                    <xsd:enumeration value="Resources"/>
                    <xsd:enumeration value="Scottish Gov"/>
                    <xsd:enumeration value="Shared Learning"/>
                    <xsd:enumeration value="Strategy"/>
                    <xsd:enumeration value="SQA"/>
                    <xsd:enumeration value="SYP"/>
                    <xsd:enumeration value="Third Sector"/>
                    <xsd:enumeration value="Trackers"/>
                    <xsd:enumeration value="Training"/>
                    <xsd:enumeration value="YPI Canada"/>
                    <xsd:enumeration value="BP"/>
                    <xsd:enumeration value="Calmac"/>
                    <xsd:enumeration value="Capital Solutions"/>
                    <xsd:enumeration value="Northwood"/>
                    <xsd:enumeration value="QTS"/>
                    <xsd:enumeration value="SEP"/>
                    <xsd:enumeration value="Standard Life Abz"/>
                    <xsd:enumeration value="STV CA"/>
                    <xsd:enumeration value="The Artemis CF"/>
                    <xsd:enumeration value="The Carnegie Club"/>
                    <xsd:enumeration value="The Holywood Trust"/>
                    <xsd:enumeration value="The Orcome Trust"/>
                    <xsd:enumeration value="Walkers"/>
                  </xsd:restriction>
                </xsd:simpleType>
              </xsd:element>
            </xsd:sequence>
          </xsd:extension>
        </xsd:complexContent>
      </xsd:complexType>
    </xsd:element>
    <xsd:element name="Date" ma:index="12" nillable="true" ma:displayName="Date" ma:format="Dropdown" ma:internalName="Dat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2017"/>
                    <xsd:enumeration value="2018"/>
                    <xsd:enumeration value="2019"/>
                    <xsd:enumeration value="2020"/>
                    <xsd:enumeration value="2021"/>
                    <xsd:enumeration value="2022"/>
                    <xsd:enumeration value="2023"/>
                    <xsd:enumeration value="2024"/>
                    <xsd:enumeration value="2025"/>
                    <xsd:enumeration value="2026"/>
                    <xsd:enumeration value="2027"/>
                  </xsd:restriction>
                </xsd:simpleType>
              </xsd:element>
            </xsd:sequence>
          </xsd:extension>
        </xsd:complexContent>
      </xsd:complexType>
    </xsd:element>
    <xsd:element name="Archive" ma:index="13" nillable="true" ma:displayName="Archive" ma:format="Dropdown" ma:internalName="Archive">
      <xsd:simpleType>
        <xsd:restriction base="dms:Choice">
          <xsd:enumeration value="No"/>
          <xsd:enumeration value="Yes"/>
        </xsd:restriction>
      </xsd:simpleType>
    </xsd:element>
    <xsd:element name="Doc_x0020_Type" ma:index="14" nillable="true" ma:displayName="Doc Type" ma:format="Dropdown" ma:internalName="Doc_x0020_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heques"/>
                    <xsd:enumeration value="Contract"/>
                    <xsd:enumeration value="Country Information"/>
                    <xsd:enumeration value="Facilitator Handbook"/>
                    <xsd:enumeration value="Final Judging Pack"/>
                    <xsd:enumeration value="Fundraising"/>
                    <xsd:enumeration value="GLP Training"/>
                    <xsd:enumeration value="Handbook"/>
                    <xsd:enumeration value="Invoice"/>
                    <xsd:enumeration value="Kit List"/>
                    <xsd:enumeration value="Launch"/>
                    <xsd:enumeration value="Literature"/>
                    <xsd:enumeration value="PDS"/>
                    <xsd:enumeration value="PSA"/>
                    <xsd:enumeration value="Partnership Resource"/>
                    <xsd:enumeration value="Prospectus"/>
                    <xsd:enumeration value="School Submission"/>
                    <xsd:enumeration value="Social Issues"/>
                    <xsd:enumeration value="Strategic"/>
                    <xsd:enumeration value="Suppliers"/>
                    <xsd:enumeration value="Teacher Resource Guide"/>
                    <xsd:enumeration value="Tracker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hecked_x002d_Out" ma:index="23" nillable="true" ma:displayName="Checked-Out" ma:default="1" ma:internalName="Checked_x002d_Out">
      <xsd:simpleType>
        <xsd:restriction base="dms:Boolean"/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Archived" ma:index="29" nillable="true" ma:displayName="Archived" ma:internalName="Archived">
      <xsd:simpleType>
        <xsd:restriction base="dms:Text">
          <xsd:maxLength value="255"/>
        </xsd:restriction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7ff8af65-9b71-4c93-a589-fdd16ee48a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47ceae-0954-423d-aa1b-030331f42dc8" elementFormDefault="qualified">
    <xsd:import namespace="http://schemas.microsoft.com/office/2006/documentManagement/types"/>
    <xsd:import namespace="http://schemas.microsoft.com/office/infopath/2007/PartnerControls"/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2" nillable="true" ma:displayName="Taxonomy Catch All Column" ma:hidden="true" ma:list="{d5aea15d-4faa-4d68-8151-8ec71690209e}" ma:internalName="TaxCatchAll" ma:readOnly="false" ma:showField="CatchAllData" ma:web="5547ceae-0954-423d-aa1b-030331f42d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 xmlns="8a825d12-0b25-45cd-870c-5c62958e62a2">No</Archive>
    <Checked_x002d_Out xmlns="8a825d12-0b25-45cd-870c-5c62958e62a2">false</Checked_x002d_Out>
    <Sub_x0020_Division xmlns="8a825d12-0b25-45cd-870c-5c62958e62a2">
      <Value>Resources</Value>
    </Sub_x0020_Division>
    <Department xmlns="8a825d12-0b25-45cd-870c-5c62958e62a2">TWF Programmes</Department>
    <Programme xmlns="8a825d12-0b25-45cd-870c-5c62958e62a2">
      <Value>YPI</Value>
    </Programme>
    <Division xmlns="8a825d12-0b25-45cd-870c-5c62958e62a2">
      <Value>Programme Delivery</Value>
    </Division>
    <Date xmlns="8a825d12-0b25-45cd-870c-5c62958e62a2">
      <Value>2025</Value>
      <Value>2026</Value>
    </Date>
    <Doc_x0020_Type xmlns="8a825d12-0b25-45cd-870c-5c62958e62a2" xsi:nil="true"/>
    <TaxCatchAll xmlns="5547ceae-0954-423d-aa1b-030331f42dc8" xsi:nil="true"/>
    <Archived xmlns="8a825d12-0b25-45cd-870c-5c62958e62a2" xsi:nil="true"/>
    <lcf76f155ced4ddcb4097134ff3c332f xmlns="8a825d12-0b25-45cd-870c-5c62958e62a2">
      <Terms xmlns="http://schemas.microsoft.com/office/infopath/2007/PartnerControls"/>
    </lcf76f155ced4ddcb4097134ff3c332f>
    <SharedWithUsers xmlns="5547ceae-0954-423d-aa1b-030331f42dc8">
      <UserInfo>
        <DisplayName/>
        <AccountId xsi:nil="true"/>
        <AccountType/>
      </UserInfo>
    </SharedWithUsers>
    <MediaLengthInSeconds xmlns="8a825d12-0b25-45cd-870c-5c62958e62a2" xsi:nil="true"/>
  </documentManagement>
</p:properties>
</file>

<file path=customXml/itemProps1.xml><?xml version="1.0" encoding="utf-8"?>
<ds:datastoreItem xmlns:ds="http://schemas.openxmlformats.org/officeDocument/2006/customXml" ds:itemID="{55A80CEF-46F5-4846-A827-577DF8D887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437E47-4188-4D68-A6CE-9AD728DA0E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25d12-0b25-45cd-870c-5c62958e62a2"/>
    <ds:schemaRef ds:uri="5547ceae-0954-423d-aa1b-030331f42d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CAA42F-ACC1-4466-947B-AE7E43584CAE}">
  <ds:schemaRefs>
    <ds:schemaRef ds:uri="5547ceae-0954-423d-aa1b-030331f42dc8"/>
    <ds:schemaRef ds:uri="8a825d12-0b25-45cd-870c-5c62958e62a2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1262</Words>
  <Application>Microsoft Office PowerPoint</Application>
  <PresentationFormat>Widescreen</PresentationFormat>
  <Paragraphs>286</Paragraphs>
  <Slides>33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Agenda-Bold</vt:lpstr>
      <vt:lpstr>Agenda-Light</vt:lpstr>
      <vt:lpstr>Agenda-Medium</vt:lpstr>
      <vt:lpstr>Arial</vt:lpstr>
      <vt:lpstr>Arial Black</vt:lpstr>
      <vt:lpstr>Bahnschrift SemiBold</vt:lpstr>
      <vt:lpstr>Bahnschrift SemiBold Condensed</vt:lpstr>
      <vt:lpstr>Bahnschrift SemiLight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Think, Pair, Share</vt:lpstr>
      <vt:lpstr>Social Issues</vt:lpstr>
      <vt:lpstr>Class  Discussion</vt:lpstr>
      <vt:lpstr>Class Discussion</vt:lpstr>
      <vt:lpstr>PowerPoint Presentation</vt:lpstr>
      <vt:lpstr>PowerPoint Presentation</vt:lpstr>
      <vt:lpstr>Class  Discussion</vt:lpstr>
      <vt:lpstr>PowerPoint Presentation</vt:lpstr>
      <vt:lpstr>PowerPoint Presentation</vt:lpstr>
      <vt:lpstr>PowerPoint Presentation</vt:lpstr>
      <vt:lpstr>Activity </vt:lpstr>
      <vt:lpstr>Class  Discussion</vt:lpstr>
      <vt:lpstr>Think, Pair, Share</vt:lpstr>
      <vt:lpstr>PowerPoint Presentation</vt:lpstr>
      <vt:lpstr>PowerPoint Presentation</vt:lpstr>
      <vt:lpstr>PowerPoint Presentation</vt:lpstr>
      <vt:lpstr>PowerPoint Presentation</vt:lpstr>
      <vt:lpstr>Step 1</vt:lpstr>
      <vt:lpstr>Step 2 </vt:lpstr>
      <vt:lpstr>Step 3</vt:lpstr>
      <vt:lpstr>Class  Discussion</vt:lpstr>
      <vt:lpstr>Activity </vt:lpstr>
      <vt:lpstr>PowerPoint Presentation</vt:lpstr>
      <vt:lpstr>PowerPoint Presentation</vt:lpstr>
      <vt:lpstr>PowerPoint Presentation</vt:lpstr>
      <vt:lpstr>Class  Discussion</vt:lpstr>
      <vt:lpstr>Team Discussion</vt:lpstr>
      <vt:lpstr>PowerPoint Presentation</vt:lpstr>
      <vt:lpstr>Class 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Gayle Duffus</dc:creator>
  <cp:lastModifiedBy>Nicola Henderson Michie</cp:lastModifiedBy>
  <cp:revision>27</cp:revision>
  <dcterms:created xsi:type="dcterms:W3CDTF">2022-05-03T20:00:21Z</dcterms:created>
  <dcterms:modified xsi:type="dcterms:W3CDTF">2026-08-10T21:10:26Z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0x010100A3761824A6966441809C18BCBB564DBC</vt:lpwstr>
  </property>
  <property fmtid="{D5CDD505-2E9C-101B-9397-08002B2CF9AE}" pid="3" name="xd_Signature">
    <vt:bool>false</vt:bool>
  </property>
  <property fmtid="{D5CDD505-2E9C-101B-9397-08002B2CF9AE}" pid="4" name="GUID">
    <vt:lpwstr>0bdfca8f-3746-4515-b7d2-6e5004997e41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