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25"/>
  </p:notesMasterIdLst>
  <p:sldIdLst>
    <p:sldId id="288" r:id="rId6"/>
    <p:sldId id="275" r:id="rId7"/>
    <p:sldId id="291" r:id="rId8"/>
    <p:sldId id="277" r:id="rId9"/>
    <p:sldId id="305" r:id="rId10"/>
    <p:sldId id="294" r:id="rId11"/>
    <p:sldId id="307" r:id="rId12"/>
    <p:sldId id="270" r:id="rId13"/>
    <p:sldId id="309" r:id="rId14"/>
    <p:sldId id="278" r:id="rId15"/>
    <p:sldId id="269" r:id="rId16"/>
    <p:sldId id="310" r:id="rId17"/>
    <p:sldId id="267" r:id="rId18"/>
    <p:sldId id="299" r:id="rId19"/>
    <p:sldId id="298" r:id="rId20"/>
    <p:sldId id="311" r:id="rId21"/>
    <p:sldId id="312" r:id="rId22"/>
    <p:sldId id="313" r:id="rId23"/>
    <p:sldId id="280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4C02"/>
    <a:srgbClr val="ED7D31"/>
    <a:srgbClr val="C0DA2F"/>
    <a:srgbClr val="9DDD01"/>
    <a:srgbClr val="B3F4FF"/>
    <a:srgbClr val="00ABC9"/>
    <a:srgbClr val="7DAF01"/>
    <a:srgbClr val="753BBD"/>
    <a:srgbClr val="2B5EF7"/>
    <a:srgbClr val="DE1F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F6BAAEA-2110-4C66-8BA5-C46D544F9965}" v="1" dt="2026-08-10T21:02:16.10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1906" autoAdjust="0"/>
  </p:normalViewPr>
  <p:slideViewPr>
    <p:cSldViewPr snapToGrid="0">
      <p:cViewPr varScale="1">
        <p:scale>
          <a:sx n="79" d="100"/>
          <a:sy n="79" d="100"/>
        </p:scale>
        <p:origin x="744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ola Henderson Michie" userId="ef477ed9-3b5c-412c-a9de-6f66e6f5b79c" providerId="ADAL" clId="{C6290A65-F404-4492-BC39-70EDFA6A79B3}"/>
    <pc:docChg chg="undo custSel modSld">
      <pc:chgData name="Nicola Henderson Michie" userId="ef477ed9-3b5c-412c-a9de-6f66e6f5b79c" providerId="ADAL" clId="{C6290A65-F404-4492-BC39-70EDFA6A79B3}" dt="2026-08-10T21:05:07.223" v="386" actId="1037"/>
      <pc:docMkLst>
        <pc:docMk/>
      </pc:docMkLst>
      <pc:sldChg chg="addSp mod">
        <pc:chgData name="Nicola Henderson Michie" userId="ef477ed9-3b5c-412c-a9de-6f66e6f5b79c" providerId="ADAL" clId="{C6290A65-F404-4492-BC39-70EDFA6A79B3}" dt="2026-08-10T21:03:03.906" v="338" actId="22"/>
        <pc:sldMkLst>
          <pc:docMk/>
          <pc:sldMk cId="2905951381" sldId="267"/>
        </pc:sldMkLst>
        <pc:spChg chg="add">
          <ac:chgData name="Nicola Henderson Michie" userId="ef477ed9-3b5c-412c-a9de-6f66e6f5b79c" providerId="ADAL" clId="{C6290A65-F404-4492-BC39-70EDFA6A79B3}" dt="2026-08-10T21:03:03.906" v="338" actId="22"/>
          <ac:spMkLst>
            <pc:docMk/>
            <pc:sldMk cId="2905951381" sldId="267"/>
            <ac:spMk id="3" creationId="{D3A9E587-5FAE-3056-4227-63C96BB0E995}"/>
          </ac:spMkLst>
        </pc:spChg>
      </pc:sldChg>
      <pc:sldChg chg="addSp mod">
        <pc:chgData name="Nicola Henderson Michie" userId="ef477ed9-3b5c-412c-a9de-6f66e6f5b79c" providerId="ADAL" clId="{C6290A65-F404-4492-BC39-70EDFA6A79B3}" dt="2026-08-10T21:03:00.628" v="336" actId="22"/>
        <pc:sldMkLst>
          <pc:docMk/>
          <pc:sldMk cId="1428727002" sldId="269"/>
        </pc:sldMkLst>
        <pc:spChg chg="add">
          <ac:chgData name="Nicola Henderson Michie" userId="ef477ed9-3b5c-412c-a9de-6f66e6f5b79c" providerId="ADAL" clId="{C6290A65-F404-4492-BC39-70EDFA6A79B3}" dt="2026-08-10T21:03:00.628" v="336" actId="22"/>
          <ac:spMkLst>
            <pc:docMk/>
            <pc:sldMk cId="1428727002" sldId="269"/>
            <ac:spMk id="3" creationId="{7C52AF0C-E566-61EF-7E85-0AFD214ABA31}"/>
          </ac:spMkLst>
        </pc:spChg>
      </pc:sldChg>
      <pc:sldChg chg="addSp mod">
        <pc:chgData name="Nicola Henderson Michie" userId="ef477ed9-3b5c-412c-a9de-6f66e6f5b79c" providerId="ADAL" clId="{C6290A65-F404-4492-BC39-70EDFA6A79B3}" dt="2026-08-10T21:02:54.228" v="333" actId="22"/>
        <pc:sldMkLst>
          <pc:docMk/>
          <pc:sldMk cId="1883869836" sldId="270"/>
        </pc:sldMkLst>
        <pc:spChg chg="add">
          <ac:chgData name="Nicola Henderson Michie" userId="ef477ed9-3b5c-412c-a9de-6f66e6f5b79c" providerId="ADAL" clId="{C6290A65-F404-4492-BC39-70EDFA6A79B3}" dt="2026-08-10T21:02:54.228" v="333" actId="22"/>
          <ac:spMkLst>
            <pc:docMk/>
            <pc:sldMk cId="1883869836" sldId="270"/>
            <ac:spMk id="3" creationId="{41AA5C59-521D-E621-957D-58450261B80D}"/>
          </ac:spMkLst>
        </pc:spChg>
      </pc:sldChg>
      <pc:sldChg chg="addSp mod">
        <pc:chgData name="Nicola Henderson Michie" userId="ef477ed9-3b5c-412c-a9de-6f66e6f5b79c" providerId="ADAL" clId="{C6290A65-F404-4492-BC39-70EDFA6A79B3}" dt="2026-08-10T21:02:41.684" v="327" actId="22"/>
        <pc:sldMkLst>
          <pc:docMk/>
          <pc:sldMk cId="2478789886" sldId="275"/>
        </pc:sldMkLst>
        <pc:spChg chg="add">
          <ac:chgData name="Nicola Henderson Michie" userId="ef477ed9-3b5c-412c-a9de-6f66e6f5b79c" providerId="ADAL" clId="{C6290A65-F404-4492-BC39-70EDFA6A79B3}" dt="2026-08-10T21:02:41.684" v="327" actId="22"/>
          <ac:spMkLst>
            <pc:docMk/>
            <pc:sldMk cId="2478789886" sldId="275"/>
            <ac:spMk id="6" creationId="{06DC008A-AD64-FD1A-5070-1D0E68A9F1C1}"/>
          </ac:spMkLst>
        </pc:spChg>
      </pc:sldChg>
      <pc:sldChg chg="addSp mod">
        <pc:chgData name="Nicola Henderson Michie" userId="ef477ed9-3b5c-412c-a9de-6f66e6f5b79c" providerId="ADAL" clId="{C6290A65-F404-4492-BC39-70EDFA6A79B3}" dt="2026-08-10T21:02:47.146" v="329" actId="22"/>
        <pc:sldMkLst>
          <pc:docMk/>
          <pc:sldMk cId="2786509533" sldId="277"/>
        </pc:sldMkLst>
        <pc:spChg chg="add">
          <ac:chgData name="Nicola Henderson Michie" userId="ef477ed9-3b5c-412c-a9de-6f66e6f5b79c" providerId="ADAL" clId="{C6290A65-F404-4492-BC39-70EDFA6A79B3}" dt="2026-08-10T21:02:47.146" v="329" actId="22"/>
          <ac:spMkLst>
            <pc:docMk/>
            <pc:sldMk cId="2786509533" sldId="277"/>
            <ac:spMk id="8" creationId="{D1C5D64B-5018-0D55-153E-D0209861BB2E}"/>
          </ac:spMkLst>
        </pc:spChg>
      </pc:sldChg>
      <pc:sldChg chg="addSp modSp mod">
        <pc:chgData name="Nicola Henderson Michie" userId="ef477ed9-3b5c-412c-a9de-6f66e6f5b79c" providerId="ADAL" clId="{C6290A65-F404-4492-BC39-70EDFA6A79B3}" dt="2026-08-10T21:05:07.223" v="386" actId="1037"/>
        <pc:sldMkLst>
          <pc:docMk/>
          <pc:sldMk cId="3782308652" sldId="278"/>
        </pc:sldMkLst>
        <pc:spChg chg="mod">
          <ac:chgData name="Nicola Henderson Michie" userId="ef477ed9-3b5c-412c-a9de-6f66e6f5b79c" providerId="ADAL" clId="{C6290A65-F404-4492-BC39-70EDFA6A79B3}" dt="2026-07-27T16:21:02.033" v="65" actId="20577"/>
          <ac:spMkLst>
            <pc:docMk/>
            <pc:sldMk cId="3782308652" sldId="278"/>
            <ac:spMk id="2" creationId="{AB1F2C20-127F-4299-9634-81D8C6B14EC7}"/>
          </ac:spMkLst>
        </pc:spChg>
        <pc:spChg chg="mod">
          <ac:chgData name="Nicola Henderson Michie" userId="ef477ed9-3b5c-412c-a9de-6f66e6f5b79c" providerId="ADAL" clId="{C6290A65-F404-4492-BC39-70EDFA6A79B3}" dt="2026-08-10T21:05:07.223" v="386" actId="1037"/>
          <ac:spMkLst>
            <pc:docMk/>
            <pc:sldMk cId="3782308652" sldId="278"/>
            <ac:spMk id="9" creationId="{1C37D201-3A79-7C59-720F-4A38A7883E6F}"/>
          </ac:spMkLst>
        </pc:spChg>
        <pc:spChg chg="add">
          <ac:chgData name="Nicola Henderson Michie" userId="ef477ed9-3b5c-412c-a9de-6f66e6f5b79c" providerId="ADAL" clId="{C6290A65-F404-4492-BC39-70EDFA6A79B3}" dt="2026-08-10T21:02:58.058" v="335" actId="22"/>
          <ac:spMkLst>
            <pc:docMk/>
            <pc:sldMk cId="3782308652" sldId="278"/>
            <ac:spMk id="11" creationId="{F35CD46B-6E77-D365-1962-E78663FD826D}"/>
          </ac:spMkLst>
        </pc:spChg>
        <pc:spChg chg="mod">
          <ac:chgData name="Nicola Henderson Michie" userId="ef477ed9-3b5c-412c-a9de-6f66e6f5b79c" providerId="ADAL" clId="{C6290A65-F404-4492-BC39-70EDFA6A79B3}" dt="2026-07-27T16:21:20.824" v="71" actId="20577"/>
          <ac:spMkLst>
            <pc:docMk/>
            <pc:sldMk cId="3782308652" sldId="278"/>
            <ac:spMk id="61" creationId="{AE76A663-C0A8-2E83-4B66-86ABD9412E06}"/>
          </ac:spMkLst>
        </pc:spChg>
        <pc:spChg chg="mod">
          <ac:chgData name="Nicola Henderson Michie" userId="ef477ed9-3b5c-412c-a9de-6f66e6f5b79c" providerId="ADAL" clId="{C6290A65-F404-4492-BC39-70EDFA6A79B3}" dt="2026-07-27T16:23:51.881" v="105" actId="20577"/>
          <ac:spMkLst>
            <pc:docMk/>
            <pc:sldMk cId="3782308652" sldId="278"/>
            <ac:spMk id="62" creationId="{6D3971BB-E53B-68CA-AB47-F55D525C006E}"/>
          </ac:spMkLst>
        </pc:spChg>
        <pc:spChg chg="mod">
          <ac:chgData name="Nicola Henderson Michie" userId="ef477ed9-3b5c-412c-a9de-6f66e6f5b79c" providerId="ADAL" clId="{C6290A65-F404-4492-BC39-70EDFA6A79B3}" dt="2026-07-27T16:27:45.746" v="145" actId="20577"/>
          <ac:spMkLst>
            <pc:docMk/>
            <pc:sldMk cId="3782308652" sldId="278"/>
            <ac:spMk id="64" creationId="{14A39E33-15CC-8AD8-4D68-2ED270E75F2E}"/>
          </ac:spMkLst>
        </pc:spChg>
        <pc:spChg chg="mod">
          <ac:chgData name="Nicola Henderson Michie" userId="ef477ed9-3b5c-412c-a9de-6f66e6f5b79c" providerId="ADAL" clId="{C6290A65-F404-4492-BC39-70EDFA6A79B3}" dt="2026-07-27T16:28:08.265" v="149" actId="20577"/>
          <ac:spMkLst>
            <pc:docMk/>
            <pc:sldMk cId="3782308652" sldId="278"/>
            <ac:spMk id="65" creationId="{64399834-EA9F-D22E-331C-FBC3FD604DD3}"/>
          </ac:spMkLst>
        </pc:spChg>
        <pc:spChg chg="mod">
          <ac:chgData name="Nicola Henderson Michie" userId="ef477ed9-3b5c-412c-a9de-6f66e6f5b79c" providerId="ADAL" clId="{C6290A65-F404-4492-BC39-70EDFA6A79B3}" dt="2026-07-27T16:25:58.672" v="131" actId="20577"/>
          <ac:spMkLst>
            <pc:docMk/>
            <pc:sldMk cId="3782308652" sldId="278"/>
            <ac:spMk id="66" creationId="{A754245E-A487-ADD3-9E34-11B5AC4B472A}"/>
          </ac:spMkLst>
        </pc:spChg>
        <pc:spChg chg="mod">
          <ac:chgData name="Nicola Henderson Michie" userId="ef477ed9-3b5c-412c-a9de-6f66e6f5b79c" providerId="ADAL" clId="{C6290A65-F404-4492-BC39-70EDFA6A79B3}" dt="2026-07-27T16:24:42.060" v="117" actId="20577"/>
          <ac:spMkLst>
            <pc:docMk/>
            <pc:sldMk cId="3782308652" sldId="278"/>
            <ac:spMk id="67" creationId="{17692F1C-F97A-CA77-6F15-31FD02B43CE3}"/>
          </ac:spMkLst>
        </pc:spChg>
        <pc:spChg chg="mod">
          <ac:chgData name="Nicola Henderson Michie" userId="ef477ed9-3b5c-412c-a9de-6f66e6f5b79c" providerId="ADAL" clId="{C6290A65-F404-4492-BC39-70EDFA6A79B3}" dt="2026-07-27T16:24:29.405" v="115" actId="20577"/>
          <ac:spMkLst>
            <pc:docMk/>
            <pc:sldMk cId="3782308652" sldId="278"/>
            <ac:spMk id="68" creationId="{A504A2C3-F1BD-E328-CD2D-F4169319B6C0}"/>
          </ac:spMkLst>
        </pc:spChg>
        <pc:spChg chg="mod">
          <ac:chgData name="Nicola Henderson Michie" userId="ef477ed9-3b5c-412c-a9de-6f66e6f5b79c" providerId="ADAL" clId="{C6290A65-F404-4492-BC39-70EDFA6A79B3}" dt="2026-07-27T16:24:20.630" v="111" actId="20577"/>
          <ac:spMkLst>
            <pc:docMk/>
            <pc:sldMk cId="3782308652" sldId="278"/>
            <ac:spMk id="69" creationId="{9C9A2C7C-D14E-2184-DC16-7A7EF880727A}"/>
          </ac:spMkLst>
        </pc:spChg>
        <pc:spChg chg="mod">
          <ac:chgData name="Nicola Henderson Michie" userId="ef477ed9-3b5c-412c-a9de-6f66e6f5b79c" providerId="ADAL" clId="{C6290A65-F404-4492-BC39-70EDFA6A79B3}" dt="2026-07-27T16:24:04.889" v="109" actId="20577"/>
          <ac:spMkLst>
            <pc:docMk/>
            <pc:sldMk cId="3782308652" sldId="278"/>
            <ac:spMk id="70" creationId="{B9C1574E-F10E-FC0F-F84C-E0EC85165B56}"/>
          </ac:spMkLst>
        </pc:spChg>
        <pc:spChg chg="mod">
          <ac:chgData name="Nicola Henderson Michie" userId="ef477ed9-3b5c-412c-a9de-6f66e6f5b79c" providerId="ADAL" clId="{C6290A65-F404-4492-BC39-70EDFA6A79B3}" dt="2026-07-27T16:23:30.544" v="103" actId="20577"/>
          <ac:spMkLst>
            <pc:docMk/>
            <pc:sldMk cId="3782308652" sldId="278"/>
            <ac:spMk id="71" creationId="{08259583-E9EE-1171-061C-491C6E143335}"/>
          </ac:spMkLst>
        </pc:spChg>
        <pc:spChg chg="mod">
          <ac:chgData name="Nicola Henderson Michie" userId="ef477ed9-3b5c-412c-a9de-6f66e6f5b79c" providerId="ADAL" clId="{C6290A65-F404-4492-BC39-70EDFA6A79B3}" dt="2026-07-27T16:22:57.930" v="99" actId="20577"/>
          <ac:spMkLst>
            <pc:docMk/>
            <pc:sldMk cId="3782308652" sldId="278"/>
            <ac:spMk id="72" creationId="{03CAB6C9-709D-89EE-9D07-1033AB6CDBA3}"/>
          </ac:spMkLst>
        </pc:spChg>
        <pc:spChg chg="mod">
          <ac:chgData name="Nicola Henderson Michie" userId="ef477ed9-3b5c-412c-a9de-6f66e6f5b79c" providerId="ADAL" clId="{C6290A65-F404-4492-BC39-70EDFA6A79B3}" dt="2026-07-27T16:22:43.819" v="95" actId="20577"/>
          <ac:spMkLst>
            <pc:docMk/>
            <pc:sldMk cId="3782308652" sldId="278"/>
            <ac:spMk id="73" creationId="{27A5556D-4030-CB4D-9A2E-911B04A5D631}"/>
          </ac:spMkLst>
        </pc:spChg>
        <pc:spChg chg="mod">
          <ac:chgData name="Nicola Henderson Michie" userId="ef477ed9-3b5c-412c-a9de-6f66e6f5b79c" providerId="ADAL" clId="{C6290A65-F404-4492-BC39-70EDFA6A79B3}" dt="2026-07-27T16:22:31.140" v="91" actId="20577"/>
          <ac:spMkLst>
            <pc:docMk/>
            <pc:sldMk cId="3782308652" sldId="278"/>
            <ac:spMk id="74" creationId="{DE480939-B8AB-E042-3EA9-791E4CF82A76}"/>
          </ac:spMkLst>
        </pc:spChg>
        <pc:spChg chg="mod">
          <ac:chgData name="Nicola Henderson Michie" userId="ef477ed9-3b5c-412c-a9de-6f66e6f5b79c" providerId="ADAL" clId="{C6290A65-F404-4492-BC39-70EDFA6A79B3}" dt="2026-07-27T16:22:12.543" v="87" actId="20577"/>
          <ac:spMkLst>
            <pc:docMk/>
            <pc:sldMk cId="3782308652" sldId="278"/>
            <ac:spMk id="75" creationId="{C8BA74DD-0FD0-53CC-4351-6E05483252E7}"/>
          </ac:spMkLst>
        </pc:spChg>
        <pc:spChg chg="mod">
          <ac:chgData name="Nicola Henderson Michie" userId="ef477ed9-3b5c-412c-a9de-6f66e6f5b79c" providerId="ADAL" clId="{C6290A65-F404-4492-BC39-70EDFA6A79B3}" dt="2026-07-27T16:21:59.972" v="83" actId="20577"/>
          <ac:spMkLst>
            <pc:docMk/>
            <pc:sldMk cId="3782308652" sldId="278"/>
            <ac:spMk id="76" creationId="{C8DAA7F6-D1E5-0B76-8162-F4B47F33F100}"/>
          </ac:spMkLst>
        </pc:spChg>
        <pc:spChg chg="mod">
          <ac:chgData name="Nicola Henderson Michie" userId="ef477ed9-3b5c-412c-a9de-6f66e6f5b79c" providerId="ADAL" clId="{C6290A65-F404-4492-BC39-70EDFA6A79B3}" dt="2026-07-27T16:21:45.028" v="79" actId="20577"/>
          <ac:spMkLst>
            <pc:docMk/>
            <pc:sldMk cId="3782308652" sldId="278"/>
            <ac:spMk id="77" creationId="{CFA10B38-BCF7-E164-3B9C-0AB1DDA35EBB}"/>
          </ac:spMkLst>
        </pc:spChg>
        <pc:spChg chg="mod">
          <ac:chgData name="Nicola Henderson Michie" userId="ef477ed9-3b5c-412c-a9de-6f66e6f5b79c" providerId="ADAL" clId="{C6290A65-F404-4492-BC39-70EDFA6A79B3}" dt="2026-07-27T16:21:33.474" v="75" actId="20577"/>
          <ac:spMkLst>
            <pc:docMk/>
            <pc:sldMk cId="3782308652" sldId="278"/>
            <ac:spMk id="78" creationId="{92AD63C5-174F-076B-A7D2-7EEB1DDAA967}"/>
          </ac:spMkLst>
        </pc:spChg>
        <pc:spChg chg="mod">
          <ac:chgData name="Nicola Henderson Michie" userId="ef477ed9-3b5c-412c-a9de-6f66e6f5b79c" providerId="ADAL" clId="{C6290A65-F404-4492-BC39-70EDFA6A79B3}" dt="2026-07-27T16:26:11.239" v="133" actId="20577"/>
          <ac:spMkLst>
            <pc:docMk/>
            <pc:sldMk cId="3782308652" sldId="278"/>
            <ac:spMk id="79" creationId="{21B3882C-0CED-898D-4631-6F0A8BC93E85}"/>
          </ac:spMkLst>
        </pc:spChg>
        <pc:spChg chg="mod">
          <ac:chgData name="Nicola Henderson Michie" userId="ef477ed9-3b5c-412c-a9de-6f66e6f5b79c" providerId="ADAL" clId="{C6290A65-F404-4492-BC39-70EDFA6A79B3}" dt="2026-07-27T16:29:57.502" v="179" actId="20577"/>
          <ac:spMkLst>
            <pc:docMk/>
            <pc:sldMk cId="3782308652" sldId="278"/>
            <ac:spMk id="80" creationId="{1751A629-2DFD-7686-54E0-B5DF58C85C63}"/>
          </ac:spMkLst>
        </pc:spChg>
        <pc:spChg chg="mod">
          <ac:chgData name="Nicola Henderson Michie" userId="ef477ed9-3b5c-412c-a9de-6f66e6f5b79c" providerId="ADAL" clId="{C6290A65-F404-4492-BC39-70EDFA6A79B3}" dt="2026-07-27T16:30:06.985" v="181" actId="20577"/>
          <ac:spMkLst>
            <pc:docMk/>
            <pc:sldMk cId="3782308652" sldId="278"/>
            <ac:spMk id="81" creationId="{323F4BE0-4BEA-BFA6-340B-72B04F055EED}"/>
          </ac:spMkLst>
        </pc:spChg>
        <pc:spChg chg="mod">
          <ac:chgData name="Nicola Henderson Michie" userId="ef477ed9-3b5c-412c-a9de-6f66e6f5b79c" providerId="ADAL" clId="{C6290A65-F404-4492-BC39-70EDFA6A79B3}" dt="2026-07-27T16:28:55.705" v="163" actId="20577"/>
          <ac:spMkLst>
            <pc:docMk/>
            <pc:sldMk cId="3782308652" sldId="278"/>
            <ac:spMk id="82" creationId="{CB085448-B789-DDCC-0550-A46665FAED92}"/>
          </ac:spMkLst>
        </pc:spChg>
        <pc:spChg chg="mod">
          <ac:chgData name="Nicola Henderson Michie" userId="ef477ed9-3b5c-412c-a9de-6f66e6f5b79c" providerId="ADAL" clId="{C6290A65-F404-4492-BC39-70EDFA6A79B3}" dt="2026-07-27T16:29:09.160" v="167" actId="20577"/>
          <ac:spMkLst>
            <pc:docMk/>
            <pc:sldMk cId="3782308652" sldId="278"/>
            <ac:spMk id="83" creationId="{3BB4CB38-F05B-1C67-4373-B241A42F4EA8}"/>
          </ac:spMkLst>
        </pc:spChg>
        <pc:spChg chg="mod">
          <ac:chgData name="Nicola Henderson Michie" userId="ef477ed9-3b5c-412c-a9de-6f66e6f5b79c" providerId="ADAL" clId="{C6290A65-F404-4492-BC39-70EDFA6A79B3}" dt="2026-07-27T16:26:54.618" v="141" actId="20577"/>
          <ac:spMkLst>
            <pc:docMk/>
            <pc:sldMk cId="3782308652" sldId="278"/>
            <ac:spMk id="84" creationId="{8EACDD1E-26CD-490D-C314-59174CD1FB00}"/>
          </ac:spMkLst>
        </pc:spChg>
        <pc:spChg chg="mod">
          <ac:chgData name="Nicola Henderson Michie" userId="ef477ed9-3b5c-412c-a9de-6f66e6f5b79c" providerId="ADAL" clId="{C6290A65-F404-4492-BC39-70EDFA6A79B3}" dt="2026-07-27T16:25:28.649" v="121" actId="20577"/>
          <ac:spMkLst>
            <pc:docMk/>
            <pc:sldMk cId="3782308652" sldId="278"/>
            <ac:spMk id="85" creationId="{04C0D53F-E5BC-A6C8-D593-5BF7F0E1DCD5}"/>
          </ac:spMkLst>
        </pc:spChg>
        <pc:spChg chg="mod">
          <ac:chgData name="Nicola Henderson Michie" userId="ef477ed9-3b5c-412c-a9de-6f66e6f5b79c" providerId="ADAL" clId="{C6290A65-F404-4492-BC39-70EDFA6A79B3}" dt="2026-07-27T16:29:23.802" v="171" actId="20577"/>
          <ac:spMkLst>
            <pc:docMk/>
            <pc:sldMk cId="3782308652" sldId="278"/>
            <ac:spMk id="86" creationId="{9EC09A8A-07E9-8A27-16D9-FB261E18CA5C}"/>
          </ac:spMkLst>
        </pc:spChg>
        <pc:spChg chg="mod">
          <ac:chgData name="Nicola Henderson Michie" userId="ef477ed9-3b5c-412c-a9de-6f66e6f5b79c" providerId="ADAL" clId="{C6290A65-F404-4492-BC39-70EDFA6A79B3}" dt="2026-07-27T16:28:26.925" v="155" actId="20577"/>
          <ac:spMkLst>
            <pc:docMk/>
            <pc:sldMk cId="3782308652" sldId="278"/>
            <ac:spMk id="87" creationId="{41CB52E7-5364-67FD-8550-9D2F6C1FF997}"/>
          </ac:spMkLst>
        </pc:spChg>
        <pc:spChg chg="mod">
          <ac:chgData name="Nicola Henderson Michie" userId="ef477ed9-3b5c-412c-a9de-6f66e6f5b79c" providerId="ADAL" clId="{C6290A65-F404-4492-BC39-70EDFA6A79B3}" dt="2026-07-27T16:26:32.162" v="135" actId="20577"/>
          <ac:spMkLst>
            <pc:docMk/>
            <pc:sldMk cId="3782308652" sldId="278"/>
            <ac:spMk id="88" creationId="{26578D39-40F6-178B-CD3E-3141283378C0}"/>
          </ac:spMkLst>
        </pc:spChg>
        <pc:spChg chg="mod">
          <ac:chgData name="Nicola Henderson Michie" userId="ef477ed9-3b5c-412c-a9de-6f66e6f5b79c" providerId="ADAL" clId="{C6290A65-F404-4492-BC39-70EDFA6A79B3}" dt="2026-07-27T16:25:41.066" v="125" actId="20577"/>
          <ac:spMkLst>
            <pc:docMk/>
            <pc:sldMk cId="3782308652" sldId="278"/>
            <ac:spMk id="89" creationId="{82CDE4C2-BA06-6745-B268-377A457EE50F}"/>
          </ac:spMkLst>
        </pc:spChg>
        <pc:spChg chg="mod">
          <ac:chgData name="Nicola Henderson Michie" userId="ef477ed9-3b5c-412c-a9de-6f66e6f5b79c" providerId="ADAL" clId="{C6290A65-F404-4492-BC39-70EDFA6A79B3}" dt="2026-07-27T16:29:42.144" v="175" actId="20577"/>
          <ac:spMkLst>
            <pc:docMk/>
            <pc:sldMk cId="3782308652" sldId="278"/>
            <ac:spMk id="90" creationId="{B0178EAA-38F8-8ED0-623A-BA9AEE150650}"/>
          </ac:spMkLst>
        </pc:spChg>
        <pc:spChg chg="mod">
          <ac:chgData name="Nicola Henderson Michie" userId="ef477ed9-3b5c-412c-a9de-6f66e6f5b79c" providerId="ADAL" clId="{C6290A65-F404-4492-BC39-70EDFA6A79B3}" dt="2026-07-27T16:28:40.481" v="157" actId="20577"/>
          <ac:spMkLst>
            <pc:docMk/>
            <pc:sldMk cId="3782308652" sldId="278"/>
            <ac:spMk id="91" creationId="{6E4206E1-5C64-2234-D990-BF4DF1735585}"/>
          </ac:spMkLst>
        </pc:spChg>
        <pc:spChg chg="mod">
          <ac:chgData name="Nicola Henderson Michie" userId="ef477ed9-3b5c-412c-a9de-6f66e6f5b79c" providerId="ADAL" clId="{C6290A65-F404-4492-BC39-70EDFA6A79B3}" dt="2026-07-27T16:30:30.959" v="191" actId="20577"/>
          <ac:spMkLst>
            <pc:docMk/>
            <pc:sldMk cId="3782308652" sldId="278"/>
            <ac:spMk id="92" creationId="{EF468B0D-E572-A981-FC4E-4FE22F24157C}"/>
          </ac:spMkLst>
        </pc:spChg>
        <pc:spChg chg="mod">
          <ac:chgData name="Nicola Henderson Michie" userId="ef477ed9-3b5c-412c-a9de-6f66e6f5b79c" providerId="ADAL" clId="{C6290A65-F404-4492-BC39-70EDFA6A79B3}" dt="2026-07-27T16:30:18.979" v="183" actId="20577"/>
          <ac:spMkLst>
            <pc:docMk/>
            <pc:sldMk cId="3782308652" sldId="278"/>
            <ac:spMk id="93" creationId="{92405097-4C8F-7BFC-78A0-716F3B21CAB4}"/>
          </ac:spMkLst>
        </pc:spChg>
      </pc:sldChg>
      <pc:sldChg chg="addSp delSp modSp mod modNotesTx">
        <pc:chgData name="Nicola Henderson Michie" userId="ef477ed9-3b5c-412c-a9de-6f66e6f5b79c" providerId="ADAL" clId="{C6290A65-F404-4492-BC39-70EDFA6A79B3}" dt="2026-08-10T21:03:20.169" v="344" actId="22"/>
        <pc:sldMkLst>
          <pc:docMk/>
          <pc:sldMk cId="391869204" sldId="280"/>
        </pc:sldMkLst>
        <pc:spChg chg="add">
          <ac:chgData name="Nicola Henderson Michie" userId="ef477ed9-3b5c-412c-a9de-6f66e6f5b79c" providerId="ADAL" clId="{C6290A65-F404-4492-BC39-70EDFA6A79B3}" dt="2026-08-10T21:03:20.169" v="344" actId="22"/>
          <ac:spMkLst>
            <pc:docMk/>
            <pc:sldMk cId="391869204" sldId="280"/>
            <ac:spMk id="5" creationId="{8ADF78FA-A903-F2A2-E979-3182F8502067}"/>
          </ac:spMkLst>
        </pc:spChg>
        <pc:spChg chg="mod">
          <ac:chgData name="Nicola Henderson Michie" userId="ef477ed9-3b5c-412c-a9de-6f66e6f5b79c" providerId="ADAL" clId="{C6290A65-F404-4492-BC39-70EDFA6A79B3}" dt="2026-07-27T16:19:10.516" v="55" actId="1035"/>
          <ac:spMkLst>
            <pc:docMk/>
            <pc:sldMk cId="391869204" sldId="280"/>
            <ac:spMk id="11" creationId="{49F1B7D0-9556-0436-1FCE-3C8D42CA75FA}"/>
          </ac:spMkLst>
        </pc:spChg>
        <pc:spChg chg="mod">
          <ac:chgData name="Nicola Henderson Michie" userId="ef477ed9-3b5c-412c-a9de-6f66e6f5b79c" providerId="ADAL" clId="{C6290A65-F404-4492-BC39-70EDFA6A79B3}" dt="2026-07-27T16:19:10.516" v="55" actId="1035"/>
          <ac:spMkLst>
            <pc:docMk/>
            <pc:sldMk cId="391869204" sldId="280"/>
            <ac:spMk id="13" creationId="{B9A37081-2D0E-7356-69C3-B81239147A4C}"/>
          </ac:spMkLst>
        </pc:spChg>
        <pc:spChg chg="mod">
          <ac:chgData name="Nicola Henderson Michie" userId="ef477ed9-3b5c-412c-a9de-6f66e6f5b79c" providerId="ADAL" clId="{C6290A65-F404-4492-BC39-70EDFA6A79B3}" dt="2026-07-27T16:19:10.516" v="55" actId="1035"/>
          <ac:spMkLst>
            <pc:docMk/>
            <pc:sldMk cId="391869204" sldId="280"/>
            <ac:spMk id="14" creationId="{7A380B14-B312-5663-EE75-3BDCDA9FA1E8}"/>
          </ac:spMkLst>
        </pc:spChg>
        <pc:picChg chg="mod">
          <ac:chgData name="Nicola Henderson Michie" userId="ef477ed9-3b5c-412c-a9de-6f66e6f5b79c" providerId="ADAL" clId="{C6290A65-F404-4492-BC39-70EDFA6A79B3}" dt="2026-07-27T16:19:10.516" v="55" actId="1035"/>
          <ac:picMkLst>
            <pc:docMk/>
            <pc:sldMk cId="391869204" sldId="280"/>
            <ac:picMk id="10" creationId="{13BB5C98-D4B1-1324-C3B0-2B2BA280A5D2}"/>
          </ac:picMkLst>
        </pc:picChg>
        <pc:picChg chg="mod">
          <ac:chgData name="Nicola Henderson Michie" userId="ef477ed9-3b5c-412c-a9de-6f66e6f5b79c" providerId="ADAL" clId="{C6290A65-F404-4492-BC39-70EDFA6A79B3}" dt="2026-07-27T16:32:56.889" v="257" actId="1076"/>
          <ac:picMkLst>
            <pc:docMk/>
            <pc:sldMk cId="391869204" sldId="280"/>
            <ac:picMk id="15" creationId="{32465938-DEB1-816B-3534-B80FB59F55CC}"/>
          </ac:picMkLst>
        </pc:picChg>
        <pc:picChg chg="mod">
          <ac:chgData name="Nicola Henderson Michie" userId="ef477ed9-3b5c-412c-a9de-6f66e6f5b79c" providerId="ADAL" clId="{C6290A65-F404-4492-BC39-70EDFA6A79B3}" dt="2026-07-27T16:19:10.516" v="55" actId="1035"/>
          <ac:picMkLst>
            <pc:docMk/>
            <pc:sldMk cId="391869204" sldId="280"/>
            <ac:picMk id="2058" creationId="{A504D572-2753-8AD6-8452-AA469B7AD5FF}"/>
          </ac:picMkLst>
        </pc:picChg>
        <pc:picChg chg="mod">
          <ac:chgData name="Nicola Henderson Michie" userId="ef477ed9-3b5c-412c-a9de-6f66e6f5b79c" providerId="ADAL" clId="{C6290A65-F404-4492-BC39-70EDFA6A79B3}" dt="2026-07-27T16:19:10.516" v="55" actId="1035"/>
          <ac:picMkLst>
            <pc:docMk/>
            <pc:sldMk cId="391869204" sldId="280"/>
            <ac:picMk id="2062" creationId="{89B838B3-EBDB-0009-DCDF-E8C8F5C9E435}"/>
          </ac:picMkLst>
        </pc:picChg>
      </pc:sldChg>
      <pc:sldChg chg="addSp modSp mod">
        <pc:chgData name="Nicola Henderson Michie" userId="ef477ed9-3b5c-412c-a9de-6f66e6f5b79c" providerId="ADAL" clId="{C6290A65-F404-4492-BC39-70EDFA6A79B3}" dt="2026-08-10T21:02:39.537" v="326" actId="1076"/>
        <pc:sldMkLst>
          <pc:docMk/>
          <pc:sldMk cId="883677760" sldId="288"/>
        </pc:sldMkLst>
        <pc:spChg chg="add mod">
          <ac:chgData name="Nicola Henderson Michie" userId="ef477ed9-3b5c-412c-a9de-6f66e6f5b79c" providerId="ADAL" clId="{C6290A65-F404-4492-BC39-70EDFA6A79B3}" dt="2026-08-10T21:02:39.537" v="326" actId="1076"/>
          <ac:spMkLst>
            <pc:docMk/>
            <pc:sldMk cId="883677760" sldId="288"/>
            <ac:spMk id="2" creationId="{3ACA08BC-FB51-19D1-7BAF-6130989F9623}"/>
          </ac:spMkLst>
        </pc:spChg>
      </pc:sldChg>
      <pc:sldChg chg="addSp mod">
        <pc:chgData name="Nicola Henderson Michie" userId="ef477ed9-3b5c-412c-a9de-6f66e6f5b79c" providerId="ADAL" clId="{C6290A65-F404-4492-BC39-70EDFA6A79B3}" dt="2026-08-10T21:02:43.702" v="328" actId="22"/>
        <pc:sldMkLst>
          <pc:docMk/>
          <pc:sldMk cId="2998940200" sldId="291"/>
        </pc:sldMkLst>
        <pc:spChg chg="add">
          <ac:chgData name="Nicola Henderson Michie" userId="ef477ed9-3b5c-412c-a9de-6f66e6f5b79c" providerId="ADAL" clId="{C6290A65-F404-4492-BC39-70EDFA6A79B3}" dt="2026-08-10T21:02:43.702" v="328" actId="22"/>
          <ac:spMkLst>
            <pc:docMk/>
            <pc:sldMk cId="2998940200" sldId="291"/>
            <ac:spMk id="4" creationId="{5101CF3F-A762-B203-134D-9C65BB8753FC}"/>
          </ac:spMkLst>
        </pc:spChg>
      </pc:sldChg>
      <pc:sldChg chg="addSp mod">
        <pc:chgData name="Nicola Henderson Michie" userId="ef477ed9-3b5c-412c-a9de-6f66e6f5b79c" providerId="ADAL" clId="{C6290A65-F404-4492-BC39-70EDFA6A79B3}" dt="2026-08-10T21:02:50.615" v="331" actId="22"/>
        <pc:sldMkLst>
          <pc:docMk/>
          <pc:sldMk cId="3801828603" sldId="294"/>
        </pc:sldMkLst>
        <pc:spChg chg="add">
          <ac:chgData name="Nicola Henderson Michie" userId="ef477ed9-3b5c-412c-a9de-6f66e6f5b79c" providerId="ADAL" clId="{C6290A65-F404-4492-BC39-70EDFA6A79B3}" dt="2026-08-10T21:02:50.615" v="331" actId="22"/>
          <ac:spMkLst>
            <pc:docMk/>
            <pc:sldMk cId="3801828603" sldId="294"/>
            <ac:spMk id="9" creationId="{3D912020-784E-257E-EC5C-FD4D3958595A}"/>
          </ac:spMkLst>
        </pc:spChg>
      </pc:sldChg>
      <pc:sldChg chg="addSp delSp modSp mod">
        <pc:chgData name="Nicola Henderson Michie" userId="ef477ed9-3b5c-412c-a9de-6f66e6f5b79c" providerId="ADAL" clId="{C6290A65-F404-4492-BC39-70EDFA6A79B3}" dt="2026-08-10T21:04:46.224" v="352" actId="478"/>
        <pc:sldMkLst>
          <pc:docMk/>
          <pc:sldMk cId="4056775831" sldId="298"/>
        </pc:sldMkLst>
        <pc:spChg chg="add">
          <ac:chgData name="Nicola Henderson Michie" userId="ef477ed9-3b5c-412c-a9de-6f66e6f5b79c" providerId="ADAL" clId="{C6290A65-F404-4492-BC39-70EDFA6A79B3}" dt="2026-08-10T21:03:07.255" v="340" actId="22"/>
          <ac:spMkLst>
            <pc:docMk/>
            <pc:sldMk cId="4056775831" sldId="298"/>
            <ac:spMk id="6" creationId="{D644499B-414F-86DF-E480-D728FF554A9E}"/>
          </ac:spMkLst>
        </pc:spChg>
        <pc:spChg chg="add del">
          <ac:chgData name="Nicola Henderson Michie" userId="ef477ed9-3b5c-412c-a9de-6f66e6f5b79c" providerId="ADAL" clId="{C6290A65-F404-4492-BC39-70EDFA6A79B3}" dt="2026-08-10T21:04:46.224" v="352" actId="478"/>
          <ac:spMkLst>
            <pc:docMk/>
            <pc:sldMk cId="4056775831" sldId="298"/>
            <ac:spMk id="8" creationId="{CA5809E1-5D76-B260-5956-E07D5FEF37BA}"/>
          </ac:spMkLst>
        </pc:spChg>
        <pc:spChg chg="mod">
          <ac:chgData name="Nicola Henderson Michie" userId="ef477ed9-3b5c-412c-a9de-6f66e6f5b79c" providerId="ADAL" clId="{C6290A65-F404-4492-BC39-70EDFA6A79B3}" dt="2026-08-10T21:04:44.568" v="351" actId="208"/>
          <ac:spMkLst>
            <pc:docMk/>
            <pc:sldMk cId="4056775831" sldId="298"/>
            <ac:spMk id="31" creationId="{9FFD110A-8CE7-C27E-5C29-430351B40A3D}"/>
          </ac:spMkLst>
        </pc:spChg>
        <pc:picChg chg="mod">
          <ac:chgData name="Nicola Henderson Michie" userId="ef477ed9-3b5c-412c-a9de-6f66e6f5b79c" providerId="ADAL" clId="{C6290A65-F404-4492-BC39-70EDFA6A79B3}" dt="2026-07-27T16:18:10.815" v="0" actId="14826"/>
          <ac:picMkLst>
            <pc:docMk/>
            <pc:sldMk cId="4056775831" sldId="298"/>
            <ac:picMk id="4" creationId="{F42295EF-0952-9151-4548-7802458A6294}"/>
          </ac:picMkLst>
        </pc:picChg>
      </pc:sldChg>
      <pc:sldChg chg="addSp mod">
        <pc:chgData name="Nicola Henderson Michie" userId="ef477ed9-3b5c-412c-a9de-6f66e6f5b79c" providerId="ADAL" clId="{C6290A65-F404-4492-BC39-70EDFA6A79B3}" dt="2026-08-10T21:03:05.520" v="339" actId="22"/>
        <pc:sldMkLst>
          <pc:docMk/>
          <pc:sldMk cId="2110467958" sldId="299"/>
        </pc:sldMkLst>
        <pc:spChg chg="add">
          <ac:chgData name="Nicola Henderson Michie" userId="ef477ed9-3b5c-412c-a9de-6f66e6f5b79c" providerId="ADAL" clId="{C6290A65-F404-4492-BC39-70EDFA6A79B3}" dt="2026-08-10T21:03:05.520" v="339" actId="22"/>
          <ac:spMkLst>
            <pc:docMk/>
            <pc:sldMk cId="2110467958" sldId="299"/>
            <ac:spMk id="3" creationId="{0BFF67B5-36FA-8E76-9BAF-544127E3E10E}"/>
          </ac:spMkLst>
        </pc:spChg>
      </pc:sldChg>
      <pc:sldChg chg="addSp mod">
        <pc:chgData name="Nicola Henderson Michie" userId="ef477ed9-3b5c-412c-a9de-6f66e6f5b79c" providerId="ADAL" clId="{C6290A65-F404-4492-BC39-70EDFA6A79B3}" dt="2026-08-10T21:02:48.512" v="330" actId="22"/>
        <pc:sldMkLst>
          <pc:docMk/>
          <pc:sldMk cId="817329021" sldId="305"/>
        </pc:sldMkLst>
        <pc:spChg chg="add">
          <ac:chgData name="Nicola Henderson Michie" userId="ef477ed9-3b5c-412c-a9de-6f66e6f5b79c" providerId="ADAL" clId="{C6290A65-F404-4492-BC39-70EDFA6A79B3}" dt="2026-08-10T21:02:48.512" v="330" actId="22"/>
          <ac:spMkLst>
            <pc:docMk/>
            <pc:sldMk cId="817329021" sldId="305"/>
            <ac:spMk id="3" creationId="{7737D78F-4E9B-8E8C-A9DF-4E08D88F7D4E}"/>
          </ac:spMkLst>
        </pc:spChg>
      </pc:sldChg>
      <pc:sldChg chg="addSp mod">
        <pc:chgData name="Nicola Henderson Michie" userId="ef477ed9-3b5c-412c-a9de-6f66e6f5b79c" providerId="ADAL" clId="{C6290A65-F404-4492-BC39-70EDFA6A79B3}" dt="2026-08-10T21:02:52.552" v="332" actId="22"/>
        <pc:sldMkLst>
          <pc:docMk/>
          <pc:sldMk cId="3333799289" sldId="307"/>
        </pc:sldMkLst>
        <pc:spChg chg="add">
          <ac:chgData name="Nicola Henderson Michie" userId="ef477ed9-3b5c-412c-a9de-6f66e6f5b79c" providerId="ADAL" clId="{C6290A65-F404-4492-BC39-70EDFA6A79B3}" dt="2026-08-10T21:02:52.552" v="332" actId="22"/>
          <ac:spMkLst>
            <pc:docMk/>
            <pc:sldMk cId="3333799289" sldId="307"/>
            <ac:spMk id="3" creationId="{C2F370EF-5A65-A41F-4642-347D8095E8FB}"/>
          </ac:spMkLst>
        </pc:spChg>
      </pc:sldChg>
      <pc:sldChg chg="addSp mod">
        <pc:chgData name="Nicola Henderson Michie" userId="ef477ed9-3b5c-412c-a9de-6f66e6f5b79c" providerId="ADAL" clId="{C6290A65-F404-4492-BC39-70EDFA6A79B3}" dt="2026-08-10T21:02:56.101" v="334" actId="22"/>
        <pc:sldMkLst>
          <pc:docMk/>
          <pc:sldMk cId="739803573" sldId="309"/>
        </pc:sldMkLst>
        <pc:spChg chg="add">
          <ac:chgData name="Nicola Henderson Michie" userId="ef477ed9-3b5c-412c-a9de-6f66e6f5b79c" providerId="ADAL" clId="{C6290A65-F404-4492-BC39-70EDFA6A79B3}" dt="2026-08-10T21:02:56.101" v="334" actId="22"/>
          <ac:spMkLst>
            <pc:docMk/>
            <pc:sldMk cId="739803573" sldId="309"/>
            <ac:spMk id="3" creationId="{D804CB5C-D022-AE23-4C4E-EED96D7F7DCC}"/>
          </ac:spMkLst>
        </pc:spChg>
      </pc:sldChg>
      <pc:sldChg chg="addSp mod">
        <pc:chgData name="Nicola Henderson Michie" userId="ef477ed9-3b5c-412c-a9de-6f66e6f5b79c" providerId="ADAL" clId="{C6290A65-F404-4492-BC39-70EDFA6A79B3}" dt="2026-08-10T21:03:02.421" v="337" actId="22"/>
        <pc:sldMkLst>
          <pc:docMk/>
          <pc:sldMk cId="1881251162" sldId="310"/>
        </pc:sldMkLst>
        <pc:spChg chg="add">
          <ac:chgData name="Nicola Henderson Michie" userId="ef477ed9-3b5c-412c-a9de-6f66e6f5b79c" providerId="ADAL" clId="{C6290A65-F404-4492-BC39-70EDFA6A79B3}" dt="2026-08-10T21:03:02.421" v="337" actId="22"/>
          <ac:spMkLst>
            <pc:docMk/>
            <pc:sldMk cId="1881251162" sldId="310"/>
            <ac:spMk id="3" creationId="{D7844669-EED8-5583-FAD9-73E41EFEB3C3}"/>
          </ac:spMkLst>
        </pc:spChg>
      </pc:sldChg>
      <pc:sldChg chg="addSp mod">
        <pc:chgData name="Nicola Henderson Michie" userId="ef477ed9-3b5c-412c-a9de-6f66e6f5b79c" providerId="ADAL" clId="{C6290A65-F404-4492-BC39-70EDFA6A79B3}" dt="2026-08-10T21:03:09.888" v="341" actId="22"/>
        <pc:sldMkLst>
          <pc:docMk/>
          <pc:sldMk cId="4243379954" sldId="311"/>
        </pc:sldMkLst>
        <pc:spChg chg="add">
          <ac:chgData name="Nicola Henderson Michie" userId="ef477ed9-3b5c-412c-a9de-6f66e6f5b79c" providerId="ADAL" clId="{C6290A65-F404-4492-BC39-70EDFA6A79B3}" dt="2026-08-10T21:03:09.888" v="341" actId="22"/>
          <ac:spMkLst>
            <pc:docMk/>
            <pc:sldMk cId="4243379954" sldId="311"/>
            <ac:spMk id="3" creationId="{BEB17354-0190-BAE2-3B62-E2790717FDF1}"/>
          </ac:spMkLst>
        </pc:spChg>
      </pc:sldChg>
      <pc:sldChg chg="addSp mod">
        <pc:chgData name="Nicola Henderson Michie" userId="ef477ed9-3b5c-412c-a9de-6f66e6f5b79c" providerId="ADAL" clId="{C6290A65-F404-4492-BC39-70EDFA6A79B3}" dt="2026-08-10T21:03:15.156" v="342" actId="22"/>
        <pc:sldMkLst>
          <pc:docMk/>
          <pc:sldMk cId="3853355672" sldId="312"/>
        </pc:sldMkLst>
        <pc:spChg chg="add">
          <ac:chgData name="Nicola Henderson Michie" userId="ef477ed9-3b5c-412c-a9de-6f66e6f5b79c" providerId="ADAL" clId="{C6290A65-F404-4492-BC39-70EDFA6A79B3}" dt="2026-08-10T21:03:15.156" v="342" actId="22"/>
          <ac:spMkLst>
            <pc:docMk/>
            <pc:sldMk cId="3853355672" sldId="312"/>
            <ac:spMk id="6" creationId="{06ADC327-E4CF-E9C2-4274-BBBF70CF9DCA}"/>
          </ac:spMkLst>
        </pc:spChg>
      </pc:sldChg>
      <pc:sldChg chg="addSp modSp mod">
        <pc:chgData name="Nicola Henderson Michie" userId="ef477ed9-3b5c-412c-a9de-6f66e6f5b79c" providerId="ADAL" clId="{C6290A65-F404-4492-BC39-70EDFA6A79B3}" dt="2026-08-10T21:03:16.925" v="343" actId="22"/>
        <pc:sldMkLst>
          <pc:docMk/>
          <pc:sldMk cId="2769739945" sldId="313"/>
        </pc:sldMkLst>
        <pc:spChg chg="add">
          <ac:chgData name="Nicola Henderson Michie" userId="ef477ed9-3b5c-412c-a9de-6f66e6f5b79c" providerId="ADAL" clId="{C6290A65-F404-4492-BC39-70EDFA6A79B3}" dt="2026-08-10T21:03:16.925" v="343" actId="22"/>
          <ac:spMkLst>
            <pc:docMk/>
            <pc:sldMk cId="2769739945" sldId="313"/>
            <ac:spMk id="3" creationId="{A9EDB313-C642-ACB6-C6C9-F29E5F9CFBBA}"/>
          </ac:spMkLst>
        </pc:spChg>
        <pc:spChg chg="mod">
          <ac:chgData name="Nicola Henderson Michie" userId="ef477ed9-3b5c-412c-a9de-6f66e6f5b79c" providerId="ADAL" clId="{C6290A65-F404-4492-BC39-70EDFA6A79B3}" dt="2026-07-27T16:31:56.321" v="253" actId="1076"/>
          <ac:spMkLst>
            <pc:docMk/>
            <pc:sldMk cId="2769739945" sldId="313"/>
            <ac:spMk id="7" creationId="{DF18D752-FA4F-B98B-AB59-2BB84C0A3E59}"/>
          </ac:spMkLst>
        </pc:spChg>
        <pc:spChg chg="mod">
          <ac:chgData name="Nicola Henderson Michie" userId="ef477ed9-3b5c-412c-a9de-6f66e6f5b79c" providerId="ADAL" clId="{C6290A65-F404-4492-BC39-70EDFA6A79B3}" dt="2026-07-27T16:33:25.235" v="286" actId="1036"/>
          <ac:spMkLst>
            <pc:docMk/>
            <pc:sldMk cId="2769739945" sldId="313"/>
            <ac:spMk id="12" creationId="{A83C5312-C401-2EC9-3AE2-3A9BD431EE40}"/>
          </ac:spMkLst>
        </pc:spChg>
        <pc:spChg chg="mod">
          <ac:chgData name="Nicola Henderson Michie" userId="ef477ed9-3b5c-412c-a9de-6f66e6f5b79c" providerId="ADAL" clId="{C6290A65-F404-4492-BC39-70EDFA6A79B3}" dt="2026-07-27T16:32:07.124" v="255" actId="1076"/>
          <ac:spMkLst>
            <pc:docMk/>
            <pc:sldMk cId="2769739945" sldId="313"/>
            <ac:spMk id="13" creationId="{C2120CE6-014E-3F75-CAEA-BCED4319B8F4}"/>
          </ac:spMkLst>
        </pc:spChg>
        <pc:picChg chg="mod">
          <ac:chgData name="Nicola Henderson Michie" userId="ef477ed9-3b5c-412c-a9de-6f66e6f5b79c" providerId="ADAL" clId="{C6290A65-F404-4492-BC39-70EDFA6A79B3}" dt="2026-07-27T16:33:14.649" v="284" actId="1076"/>
          <ac:picMkLst>
            <pc:docMk/>
            <pc:sldMk cId="2769739945" sldId="313"/>
            <ac:picMk id="18" creationId="{45F002DD-E0A0-774A-FC05-BD6AD54E7425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716164-A267-46A2-991D-806DE48EB257}" type="datetimeFigureOut">
              <a:rPr lang="en-GB" smtClean="0"/>
              <a:t>10/08/2026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401C26-9551-4FFF-A564-2E4B772457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73841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vimeo.com/1108131869" TargetMode="External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vimeo.com/995397693?fl=pl&amp;fe=sh" TargetMode="Externa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vimeo.com/207319665" TargetMode="External"/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401C26-9551-4FFF-A564-2E4B772457A8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30543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401C26-9551-4FFF-A564-2E4B772457A8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63782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401C26-9551-4FFF-A564-2E4B772457A8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99146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401C26-9551-4FFF-A564-2E4B772457A8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43952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401C26-9551-4FFF-A564-2E4B772457A8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75067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3746FC-C699-DA71-398E-9507D240D4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71233F8-97E4-2B3F-C608-941D194E27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95881C-B1CB-754D-0A87-7830785B99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>
                <a:ea typeface="Calibri"/>
                <a:cs typeface="Calibri"/>
              </a:rPr>
              <a:t>Where possible: all winning teams are invited to attend the National Event – You may wish to show either of this videos as a positive and inspiring way to finish the launch.</a:t>
            </a:r>
          </a:p>
          <a:p>
            <a:endParaRPr lang="en-GB">
              <a:ea typeface="Calibri"/>
              <a:cs typeface="Calibri"/>
            </a:endParaRPr>
          </a:p>
          <a:p>
            <a:r>
              <a:rPr lang="en-GB">
                <a:ea typeface="Calibri"/>
                <a:cs typeface="Calibri"/>
              </a:rPr>
              <a:t>National Event 2025 video (2.5 min) </a:t>
            </a:r>
            <a:r>
              <a:rPr lang="en-GB">
                <a:hlinkClick r:id="rId3"/>
              </a:rPr>
              <a:t>https://vimeo.com/1108131869</a:t>
            </a:r>
            <a:endParaRPr lang="en-GB">
              <a:ea typeface="Calibri"/>
              <a:cs typeface="Calibri"/>
              <a:hlinkClick r:id="rId3"/>
            </a:endParaRPr>
          </a:p>
          <a:p>
            <a:r>
              <a:rPr lang="en-GB">
                <a:ea typeface="Calibri"/>
                <a:cs typeface="Calibri"/>
              </a:rPr>
              <a:t>National Event 2024 video (2.5 min) </a:t>
            </a:r>
            <a:r>
              <a:rPr lang="en-GB">
                <a:hlinkClick r:id="rId4"/>
              </a:rPr>
              <a:t>https://vimeo.com/995397693?fl=pl&amp;fe=sh</a:t>
            </a:r>
            <a:r>
              <a:rPr lang="en-GB"/>
              <a:t> </a:t>
            </a:r>
            <a:endParaRPr lang="en-GB">
              <a:ea typeface="Calibri"/>
              <a:cs typeface="Calibri"/>
            </a:endParaRPr>
          </a:p>
          <a:p>
            <a:endParaRPr lang="en-GB"/>
          </a:p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0AF7F5-A3C6-C315-62DA-346FFF45FC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401C26-9551-4FFF-A564-2E4B772457A8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14051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If your school won’t be able to attend the National Event in June 2026, you could finish the launch by watching the following video:</a:t>
            </a:r>
          </a:p>
          <a:p>
            <a:endParaRPr lang="en-GB" dirty="0"/>
          </a:p>
          <a:p>
            <a:r>
              <a:rPr lang="en-GB" dirty="0"/>
              <a:t>Make a Difference Video: </a:t>
            </a:r>
            <a:r>
              <a:rPr lang="en-GB" dirty="0">
                <a:hlinkClick r:id="rId3"/>
              </a:rPr>
              <a:t>https://vimeo.com/207319665</a:t>
            </a:r>
            <a:endParaRPr lang="en-GB" dirty="0">
              <a:ea typeface="Calibri"/>
              <a:cs typeface="Calibri"/>
              <a:hlinkClick r:id="rId3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401C26-9551-4FFF-A564-2E4B772457A8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83549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A12A19-E360-40E9-B0BD-E0ECF50EC1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DE6B777-6F33-4F4F-BD65-1C95E8FD1A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248899-4E02-46BB-9258-9D0BAD37B3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012E6-025F-440E-A694-4E38D4CF4156}" type="datetimeFigureOut">
              <a:rPr lang="en-GB" smtClean="0"/>
              <a:t>10/08/2026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E385B2-EAB6-4D29-A68E-600A977728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839121-8FE4-4501-A235-206DC4696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A1A52-C9AA-4D1A-9C07-C250E82BAA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4984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B6210-5FA1-41FE-A792-BC18B7B87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E88030F-CA7D-4EB0-8A8B-EDE3DF520D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5144BC-96AA-4DF1-A087-0BB961E42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012E6-025F-440E-A694-4E38D4CF4156}" type="datetimeFigureOut">
              <a:rPr lang="en-GB" smtClean="0"/>
              <a:t>10/08/2026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1FE0D1-B52C-494B-8A73-A31408BEE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340A3C-D5F6-4CF3-98AF-84E7CE774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A1A52-C9AA-4D1A-9C07-C250E82BAA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3530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7646368-7422-4CA0-929A-5F20A1926E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B87C29F-11BA-4DC2-AB7B-A4CB43EE18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58B226-1CEF-4FAE-9707-02E79FD6B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012E6-025F-440E-A694-4E38D4CF4156}" type="datetimeFigureOut">
              <a:rPr lang="en-GB" smtClean="0"/>
              <a:t>10/08/2026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5D157D-F7FC-43F6-B0DA-1D03930D61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F7B41F-6C67-47C7-95B2-7DFA0BCCC6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A1A52-C9AA-4D1A-9C07-C250E82BAA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73071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025B9-3618-184E-B065-7B67D7A5D9BE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2A1BE-0333-C34C-98B3-17BA7B656B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2614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025B9-3618-184E-B065-7B67D7A5D9BE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2A1BE-0333-C34C-98B3-17BA7B656B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9061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025B9-3618-184E-B065-7B67D7A5D9BE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2A1BE-0333-C34C-98B3-17BA7B656B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7023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025B9-3618-184E-B065-7B67D7A5D9BE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2A1BE-0333-C34C-98B3-17BA7B656B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643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025B9-3618-184E-B065-7B67D7A5D9BE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2A1BE-0333-C34C-98B3-17BA7B656B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2290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025B9-3618-184E-B065-7B67D7A5D9BE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2A1BE-0333-C34C-98B3-17BA7B656B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3631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025B9-3618-184E-B065-7B67D7A5D9BE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2A1BE-0333-C34C-98B3-17BA7B656B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438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025B9-3618-184E-B065-7B67D7A5D9BE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2A1BE-0333-C34C-98B3-17BA7B656B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809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31E42-CAE8-42C3-9AA0-A5FBB720AB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A259BB-BD36-4E1F-999C-0429BCCA22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01BD1D-AB65-4A48-AE8A-B73E73B6E7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012E6-025F-440E-A694-4E38D4CF4156}" type="datetimeFigureOut">
              <a:rPr lang="en-GB" smtClean="0"/>
              <a:t>10/08/2026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0D0DC3-3F89-47D6-94CE-749B8D3C4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E5669A-9A5A-4CD3-AC7E-E96E1B983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A1A52-C9AA-4D1A-9C07-C250E82BAA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24386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025B9-3618-184E-B065-7B67D7A5D9BE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2A1BE-0333-C34C-98B3-17BA7B656B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4442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025B9-3618-184E-B065-7B67D7A5D9BE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2A1BE-0333-C34C-98B3-17BA7B656B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9085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025B9-3618-184E-B065-7B67D7A5D9BE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2A1BE-0333-C34C-98B3-17BA7B656B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401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E65416-B5BD-4B2E-AF11-FDE5AF72D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E797E6-F974-4F5B-8005-5ED0230492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CA8F5C-D563-45C2-A53F-16296B6FC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012E6-025F-440E-A694-4E38D4CF4156}" type="datetimeFigureOut">
              <a:rPr lang="en-GB" smtClean="0"/>
              <a:t>10/08/2026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C995F2-DF02-4CCB-92A4-863C76DDE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ABBE1E-8B25-493F-BBE5-55159DE5E0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A1A52-C9AA-4D1A-9C07-C250E82BAA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4579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0A494B-304C-4D7E-BD87-D7BFD4D435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0F9C3A-BADA-489C-B002-9EA1533D86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49D293-7CAD-4E1A-AA54-1BE0332412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E32330-E6A8-4D5A-87C2-50BE0AD66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012E6-025F-440E-A694-4E38D4CF4156}" type="datetimeFigureOut">
              <a:rPr lang="en-GB" smtClean="0"/>
              <a:t>10/08/2026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A048BB-5C31-4FB0-9C7C-EC9F5362D8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A88589-9E93-440D-AB12-BDCC02F49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A1A52-C9AA-4D1A-9C07-C250E82BAA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7449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2DBDC-860E-4E7E-9F9F-78126AED17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1262DC-318B-4577-9345-67D067DA44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9366E-036F-4CC3-9143-8A71F967AE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A4586B7-6A8C-4481-A3BF-9AD962EBD3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9BE1948-E4AF-4547-8954-811659CFDC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13C2119-029D-4F28-AA28-C5615D07BB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012E6-025F-440E-A694-4E38D4CF4156}" type="datetimeFigureOut">
              <a:rPr lang="en-GB" smtClean="0"/>
              <a:t>10/08/2026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5ED74BE-2974-4F1A-AD03-3C9775EDCA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F45AF91-65DB-4BDC-97D6-39AD31B7B5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A1A52-C9AA-4D1A-9C07-C250E82BAA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95820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54334C-085C-4F36-B7F4-F65886EABE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0D1AFF-217C-4F80-B338-8F9344B2E0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012E6-025F-440E-A694-4E38D4CF4156}" type="datetimeFigureOut">
              <a:rPr lang="en-GB" smtClean="0"/>
              <a:t>10/08/2026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A53B9D-4BAC-400A-8290-6A2993AE06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2E4E98-4D26-4420-BB76-7FF52CF572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A1A52-C9AA-4D1A-9C07-C250E82BAA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82060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1638AD-8E7A-4CB9-A716-C0C038EAEB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012E6-025F-440E-A694-4E38D4CF4156}" type="datetimeFigureOut">
              <a:rPr lang="en-GB" smtClean="0"/>
              <a:t>10/08/2026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F905143-EAAA-4ABC-8061-60B1C0472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69B1E2-9F1E-4B95-A09F-B2C95D3164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A1A52-C9AA-4D1A-9C07-C250E82BAA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1460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C260B0-B018-44DB-A102-85BE114F16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0114DF-2ADA-44F9-AB81-1AC20BF5FF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50C754-BC49-485D-9448-BE92B25D49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3ED349-091A-47C5-82F3-2A6085C921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012E6-025F-440E-A694-4E38D4CF4156}" type="datetimeFigureOut">
              <a:rPr lang="en-GB" smtClean="0"/>
              <a:t>10/08/2026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8D45AB-D6C9-4614-8721-699B71BDB2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3A8C29-4583-4E4C-9FA6-A60387EA0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A1A52-C9AA-4D1A-9C07-C250E82BAA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19932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7F6BB9-EFD8-45DC-BCEA-D39BCEDE1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A9FB67F-DDB8-4987-B723-10ABFEFFE0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8EF74F-AAA2-4321-98A1-B3C93030B6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A3F187-5F9D-4385-8FE9-912778B6E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012E6-025F-440E-A694-4E38D4CF4156}" type="datetimeFigureOut">
              <a:rPr lang="en-GB" smtClean="0"/>
              <a:t>10/08/2026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0AFC11-0F23-4672-A698-35CBC6D3A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2FEBA6-A8F9-4A32-9E72-9997E9C7A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A1A52-C9AA-4D1A-9C07-C250E82BAA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5423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D5719D-316B-43AE-99C0-132755F705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453581-0974-4CF3-897F-FB5FA859BC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FA9B3F-FC69-4823-8C2A-5DF39FFBBB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012E6-025F-440E-A694-4E38D4CF4156}" type="datetimeFigureOut">
              <a:rPr lang="en-GB" smtClean="0"/>
              <a:t>10/08/2026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0CC69C-EF85-4584-8C1D-B7C0FBB5BF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55E5CE-B9F5-420B-AF6E-BCF4D56FB1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BA1A52-C9AA-4D1A-9C07-C250E82BAA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8362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9025B9-3618-184E-B065-7B67D7A5D9BE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A2A1BE-0333-C34C-98B3-17BA7B656B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425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8.png"/><Relationship Id="rId7" Type="http://schemas.openxmlformats.org/officeDocument/2006/relationships/image" Target="../media/image21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svg"/><Relationship Id="rId5" Type="http://schemas.openxmlformats.org/officeDocument/2006/relationships/image" Target="../media/image19.svg"/><Relationship Id="rId4" Type="http://schemas.openxmlformats.org/officeDocument/2006/relationships/hyperlink" Target="http://www.oscr.org.uk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18" Type="http://schemas.openxmlformats.org/officeDocument/2006/relationships/image" Target="../media/image4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17" Type="http://schemas.openxmlformats.org/officeDocument/2006/relationships/image" Target="../media/image40.png"/><Relationship Id="rId2" Type="http://schemas.openxmlformats.org/officeDocument/2006/relationships/image" Target="../media/image25.png"/><Relationship Id="rId16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5" Type="http://schemas.openxmlformats.org/officeDocument/2006/relationships/image" Target="../media/image3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Relationship Id="rId1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svg"/><Relationship Id="rId3" Type="http://schemas.openxmlformats.org/officeDocument/2006/relationships/image" Target="../media/image42.png"/><Relationship Id="rId7" Type="http://schemas.openxmlformats.org/officeDocument/2006/relationships/image" Target="../media/image46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svg"/><Relationship Id="rId11" Type="http://schemas.openxmlformats.org/officeDocument/2006/relationships/image" Target="../media/image50.svg"/><Relationship Id="rId5" Type="http://schemas.openxmlformats.org/officeDocument/2006/relationships/image" Target="../media/image44.svg"/><Relationship Id="rId10" Type="http://schemas.openxmlformats.org/officeDocument/2006/relationships/image" Target="../media/image49.svg"/><Relationship Id="rId4" Type="http://schemas.openxmlformats.org/officeDocument/2006/relationships/image" Target="../media/image43.svg"/><Relationship Id="rId9" Type="http://schemas.openxmlformats.org/officeDocument/2006/relationships/image" Target="../media/image48.sv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svg"/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svg"/><Relationship Id="rId5" Type="http://schemas.openxmlformats.org/officeDocument/2006/relationships/image" Target="../media/image53.svg"/><Relationship Id="rId4" Type="http://schemas.openxmlformats.org/officeDocument/2006/relationships/image" Target="../media/image52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vimeo.com/1108131869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5" Type="http://schemas.openxmlformats.org/officeDocument/2006/relationships/image" Target="../media/image5.png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jpeg"/><Relationship Id="rId11" Type="http://schemas.openxmlformats.org/officeDocument/2006/relationships/image" Target="../media/image16.jpeg"/><Relationship Id="rId5" Type="http://schemas.openxmlformats.org/officeDocument/2006/relationships/image" Target="../media/image11.jpeg"/><Relationship Id="rId10" Type="http://schemas.openxmlformats.org/officeDocument/2006/relationships/image" Target="../media/image15.emf"/><Relationship Id="rId4" Type="http://schemas.microsoft.com/office/2007/relationships/hdphoto" Target="../media/hdphoto4.wdp"/><Relationship Id="rId9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DA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resentation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12192"/>
            <a:ext cx="9144000" cy="684580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886A40D-B6BD-4254-B694-713B207A5917}"/>
              </a:ext>
            </a:extLst>
          </p:cNvPr>
          <p:cNvSpPr/>
          <p:nvPr/>
        </p:nvSpPr>
        <p:spPr>
          <a:xfrm>
            <a:off x="0" y="5316939"/>
            <a:ext cx="12192000" cy="15410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  <a:spcAft>
                <a:spcPts val="0"/>
              </a:spcAft>
            </a:pPr>
            <a:r>
              <a:rPr lang="en-GB" sz="1800" b="1"/>
              <a:t>YPI Scotland National Partner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11C3978-B576-4988-ADFC-2FA20659CA6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60640" y="5449454"/>
            <a:ext cx="4303479" cy="140854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0C85012-0A29-483F-B6DE-B5DC733925A5}"/>
              </a:ext>
            </a:extLst>
          </p:cNvPr>
          <p:cNvSpPr/>
          <p:nvPr/>
        </p:nvSpPr>
        <p:spPr>
          <a:xfrm>
            <a:off x="44208" y="6365568"/>
            <a:ext cx="7633305" cy="33855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r"/>
            <a:r>
              <a:rPr lang="en-GB" sz="1600"/>
              <a:t>Operational Manager and Principal</a:t>
            </a:r>
            <a:r>
              <a:rPr lang="en-US" sz="1600">
                <a:cs typeface="Calibri" panose="020F0502020204030204"/>
              </a:rPr>
              <a:t> </a:t>
            </a:r>
            <a:r>
              <a:rPr lang="en-GB" sz="1600">
                <a:cs typeface="Calibri" panose="020F0502020204030204"/>
              </a:rPr>
              <a:t>F</a:t>
            </a:r>
            <a:r>
              <a:rPr lang="en-GB" sz="1600"/>
              <a:t>under of YPI in Scotland</a:t>
            </a:r>
            <a:endParaRPr lang="en-US" sz="1600">
              <a:cs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ACA08BC-FB51-19D1-7BAF-6130989F9623}"/>
              </a:ext>
            </a:extLst>
          </p:cNvPr>
          <p:cNvSpPr txBox="1"/>
          <p:nvPr/>
        </p:nvSpPr>
        <p:spPr>
          <a:xfrm>
            <a:off x="127881" y="6442512"/>
            <a:ext cx="24708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/>
              <a:t>© The Wood Foundation 2026/27</a:t>
            </a:r>
          </a:p>
        </p:txBody>
      </p:sp>
    </p:spTree>
    <p:extLst>
      <p:ext uri="{BB962C8B-B14F-4D97-AF65-F5344CB8AC3E}">
        <p14:creationId xmlns:p14="http://schemas.microsoft.com/office/powerpoint/2010/main" val="8836777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DA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Rectangle: Rounded Corners 93">
            <a:extLst>
              <a:ext uri="{FF2B5EF4-FFF2-40B4-BE49-F238E27FC236}">
                <a16:creationId xmlns:a16="http://schemas.microsoft.com/office/drawing/2014/main" id="{05D75B7E-06E4-8036-629A-E16A0C5EF6B6}"/>
              </a:ext>
            </a:extLst>
          </p:cNvPr>
          <p:cNvSpPr/>
          <p:nvPr/>
        </p:nvSpPr>
        <p:spPr>
          <a:xfrm>
            <a:off x="3042634" y="3378820"/>
            <a:ext cx="3335592" cy="2064843"/>
          </a:xfrm>
          <a:prstGeom prst="roundRect">
            <a:avLst/>
          </a:prstGeom>
          <a:solidFill>
            <a:srgbClr val="808080">
              <a:alpha val="3098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B1F2C20-127F-4299-9634-81D8C6B14EC7}"/>
              </a:ext>
            </a:extLst>
          </p:cNvPr>
          <p:cNvSpPr txBox="1"/>
          <p:nvPr/>
        </p:nvSpPr>
        <p:spPr>
          <a:xfrm>
            <a:off x="2533924" y="1273513"/>
            <a:ext cx="435854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>
                <a:solidFill>
                  <a:srgbClr val="5F5F5F"/>
                </a:solidFill>
              </a:rPr>
              <a:t>24,992</a:t>
            </a:r>
            <a:r>
              <a:rPr lang="en-GB" sz="2400" b="1" dirty="0">
                <a:solidFill>
                  <a:srgbClr val="5F5F5F"/>
                </a:solidFill>
              </a:rPr>
              <a:t>*</a:t>
            </a:r>
          </a:p>
          <a:p>
            <a:pPr algn="ctr"/>
            <a:r>
              <a:rPr lang="en-GB" sz="2000" dirty="0">
                <a:solidFill>
                  <a:srgbClr val="5F5F5F"/>
                </a:solidFill>
              </a:rPr>
              <a:t>Registered charities in Scotland</a:t>
            </a:r>
          </a:p>
        </p:txBody>
      </p:sp>
      <p:pic>
        <p:nvPicPr>
          <p:cNvPr id="6" name="Picture 5" descr="A map of the united kingdom&#10;&#10;Description automatically generated with low confidence">
            <a:extLst>
              <a:ext uri="{FF2B5EF4-FFF2-40B4-BE49-F238E27FC236}">
                <a16:creationId xmlns:a16="http://schemas.microsoft.com/office/drawing/2014/main" id="{7B886294-897E-C7F9-3F52-E537B42E78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318" y="473437"/>
            <a:ext cx="2969802" cy="405433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DE824BF-B00F-E35B-B8C8-021B8C001260}"/>
              </a:ext>
            </a:extLst>
          </p:cNvPr>
          <p:cNvSpPr txBox="1"/>
          <p:nvPr/>
        </p:nvSpPr>
        <p:spPr>
          <a:xfrm>
            <a:off x="7731243" y="5763903"/>
            <a:ext cx="39779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3200" b="1">
                <a:solidFill>
                  <a:srgbClr val="5F5F5F"/>
                </a:solidFill>
                <a:hlinkClick r:id="rId4"/>
              </a:rPr>
              <a:t>WWW.OSCR.ORG.UK</a:t>
            </a:r>
            <a:endParaRPr lang="en-GB" sz="3200" b="1">
              <a:solidFill>
                <a:srgbClr val="5F5F5F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C37D201-3A79-7C59-720F-4A38A7883E6F}"/>
              </a:ext>
            </a:extLst>
          </p:cNvPr>
          <p:cNvSpPr txBox="1"/>
          <p:nvPr/>
        </p:nvSpPr>
        <p:spPr>
          <a:xfrm>
            <a:off x="172990" y="5888829"/>
            <a:ext cx="16202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solidFill>
                  <a:srgbClr val="5F5F5F"/>
                </a:solidFill>
              </a:rPr>
              <a:t>*August 2026</a:t>
            </a:r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5DD9E616-C5B8-995C-5B6F-AAEA90C1324D}"/>
              </a:ext>
            </a:extLst>
          </p:cNvPr>
          <p:cNvGrpSpPr/>
          <p:nvPr/>
        </p:nvGrpSpPr>
        <p:grpSpPr>
          <a:xfrm>
            <a:off x="7000265" y="694961"/>
            <a:ext cx="4730427" cy="4826462"/>
            <a:chOff x="7000265" y="1030241"/>
            <a:chExt cx="4730427" cy="4826462"/>
          </a:xfrm>
        </p:grpSpPr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59CB5F72-3BB6-4A15-8915-6300C9F9AB0F}"/>
                </a:ext>
              </a:extLst>
            </p:cNvPr>
            <p:cNvGrpSpPr/>
            <p:nvPr/>
          </p:nvGrpSpPr>
          <p:grpSpPr>
            <a:xfrm>
              <a:off x="9510333" y="1030241"/>
              <a:ext cx="2220359" cy="2220359"/>
              <a:chOff x="6536443" y="4073146"/>
              <a:chExt cx="2220359" cy="2220359"/>
            </a:xfrm>
          </p:grpSpPr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984B319E-7158-426D-76F2-E9EB7C44A69B}"/>
                  </a:ext>
                </a:extLst>
              </p:cNvPr>
              <p:cNvSpPr/>
              <p:nvPr/>
            </p:nvSpPr>
            <p:spPr>
              <a:xfrm>
                <a:off x="6536443" y="4073146"/>
                <a:ext cx="2220359" cy="222035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34" name="Graphic 33" descr="Neighbourhood with solid fill">
                <a:extLst>
                  <a:ext uri="{FF2B5EF4-FFF2-40B4-BE49-F238E27FC236}">
                    <a16:creationId xmlns:a16="http://schemas.microsoft.com/office/drawing/2014/main" id="{1F839DB0-B432-A3A5-3546-F7D6902362A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7030317" y="4209209"/>
                <a:ext cx="1232610" cy="1232610"/>
              </a:xfrm>
              <a:prstGeom prst="rect">
                <a:avLst/>
              </a:prstGeom>
            </p:spPr>
          </p:pic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B9A637DC-393A-7CCA-7CCF-18326079F3BA}"/>
                  </a:ext>
                </a:extLst>
              </p:cNvPr>
              <p:cNvSpPr txBox="1"/>
              <p:nvPr/>
            </p:nvSpPr>
            <p:spPr>
              <a:xfrm>
                <a:off x="6740609" y="5321441"/>
                <a:ext cx="181202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b="1">
                    <a:solidFill>
                      <a:srgbClr val="5F5F5F"/>
                    </a:solidFill>
                  </a:rPr>
                  <a:t>Community Focused</a:t>
                </a:r>
              </a:p>
            </p:txBody>
          </p:sp>
        </p:grp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9FA98D8B-DA4B-09C9-A03A-EA95244CFDFF}"/>
                </a:ext>
              </a:extLst>
            </p:cNvPr>
            <p:cNvGrpSpPr/>
            <p:nvPr/>
          </p:nvGrpSpPr>
          <p:grpSpPr>
            <a:xfrm>
              <a:off x="7000266" y="1030241"/>
              <a:ext cx="2220359" cy="2220359"/>
              <a:chOff x="8969347" y="4121622"/>
              <a:chExt cx="2220359" cy="2220359"/>
            </a:xfrm>
          </p:grpSpPr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9A2F9B05-C414-750F-145E-ADD623C6C62B}"/>
                  </a:ext>
                </a:extLst>
              </p:cNvPr>
              <p:cNvSpPr/>
              <p:nvPr/>
            </p:nvSpPr>
            <p:spPr>
              <a:xfrm>
                <a:off x="8969347" y="4121622"/>
                <a:ext cx="2220359" cy="222035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660CC14C-1581-2086-801F-138C9A1B0B9D}"/>
                  </a:ext>
                </a:extLst>
              </p:cNvPr>
              <p:cNvSpPr txBox="1"/>
              <p:nvPr/>
            </p:nvSpPr>
            <p:spPr>
              <a:xfrm>
                <a:off x="9173513" y="5506106"/>
                <a:ext cx="181202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b="1">
                    <a:solidFill>
                      <a:srgbClr val="5F5F5F"/>
                    </a:solidFill>
                  </a:rPr>
                  <a:t>Social</a:t>
                </a:r>
              </a:p>
            </p:txBody>
          </p:sp>
          <p:pic>
            <p:nvPicPr>
              <p:cNvPr id="28" name="Graphic 27" descr="Group with solid fill">
                <a:extLst>
                  <a:ext uri="{FF2B5EF4-FFF2-40B4-BE49-F238E27FC236}">
                    <a16:creationId xmlns:a16="http://schemas.microsoft.com/office/drawing/2014/main" id="{9B7CA55C-974F-2156-7B27-710C5849371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9389113" y="4299477"/>
                <a:ext cx="1380826" cy="1380826"/>
              </a:xfrm>
              <a:prstGeom prst="rect">
                <a:avLst/>
              </a:prstGeom>
            </p:spPr>
          </p:pic>
        </p:grp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13D0F1AA-C8E7-B600-441A-80B94F75899C}"/>
                </a:ext>
              </a:extLst>
            </p:cNvPr>
            <p:cNvGrpSpPr/>
            <p:nvPr/>
          </p:nvGrpSpPr>
          <p:grpSpPr>
            <a:xfrm>
              <a:off x="7000265" y="3575065"/>
              <a:ext cx="2220359" cy="2281638"/>
              <a:chOff x="6729124" y="1604465"/>
              <a:chExt cx="2220359" cy="2281638"/>
            </a:xfrm>
          </p:grpSpPr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2A94C14A-88F0-8111-E968-D76C53318DA0}"/>
                  </a:ext>
                </a:extLst>
              </p:cNvPr>
              <p:cNvSpPr/>
              <p:nvPr/>
            </p:nvSpPr>
            <p:spPr>
              <a:xfrm>
                <a:off x="6729124" y="1665744"/>
                <a:ext cx="2220359" cy="222035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F47EE1CD-8ECD-36E6-049C-A880798E855E}"/>
                  </a:ext>
                </a:extLst>
              </p:cNvPr>
              <p:cNvSpPr txBox="1"/>
              <p:nvPr/>
            </p:nvSpPr>
            <p:spPr>
              <a:xfrm>
                <a:off x="6929404" y="2867738"/>
                <a:ext cx="181202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b="1">
                    <a:solidFill>
                      <a:srgbClr val="5F5F5F"/>
                    </a:solidFill>
                  </a:rPr>
                  <a:t>Local </a:t>
                </a:r>
              </a:p>
              <a:p>
                <a:pPr algn="ctr"/>
                <a:r>
                  <a:rPr lang="en-GB" sz="2400" b="1">
                    <a:solidFill>
                      <a:srgbClr val="5F5F5F"/>
                    </a:solidFill>
                  </a:rPr>
                  <a:t>Impact</a:t>
                </a:r>
              </a:p>
            </p:txBody>
          </p:sp>
          <p:pic>
            <p:nvPicPr>
              <p:cNvPr id="16" name="Graphic 15" descr="Influencer with solid fill">
                <a:extLst>
                  <a:ext uri="{FF2B5EF4-FFF2-40B4-BE49-F238E27FC236}">
                    <a16:creationId xmlns:a16="http://schemas.microsoft.com/office/drawing/2014/main" id="{718DE33F-6588-1623-1D21-1D3C488A137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7082386" y="1604465"/>
                <a:ext cx="1513834" cy="1513834"/>
              </a:xfrm>
              <a:prstGeom prst="rect">
                <a:avLst/>
              </a:prstGeom>
            </p:spPr>
          </p:pic>
        </p:grp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4FAE8C7C-87CF-3447-B6A5-CC0ABF9807D0}"/>
                </a:ext>
              </a:extLst>
            </p:cNvPr>
            <p:cNvGrpSpPr/>
            <p:nvPr/>
          </p:nvGrpSpPr>
          <p:grpSpPr>
            <a:xfrm>
              <a:off x="9488868" y="3636343"/>
              <a:ext cx="2220359" cy="2220359"/>
              <a:chOff x="9456217" y="1803859"/>
              <a:chExt cx="2220359" cy="2220359"/>
            </a:xfrm>
          </p:grpSpPr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EC17DC82-1611-9793-DD10-54D139A116B0}"/>
                  </a:ext>
                </a:extLst>
              </p:cNvPr>
              <p:cNvSpPr/>
              <p:nvPr/>
            </p:nvSpPr>
            <p:spPr>
              <a:xfrm>
                <a:off x="9456217" y="1803859"/>
                <a:ext cx="2220359" cy="222035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0009AED3-F4ED-21AB-E1BA-8EE7E370E940}"/>
                  </a:ext>
                </a:extLst>
              </p:cNvPr>
              <p:cNvSpPr txBox="1"/>
              <p:nvPr/>
            </p:nvSpPr>
            <p:spPr>
              <a:xfrm>
                <a:off x="9660383" y="3005854"/>
                <a:ext cx="181202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b="1">
                    <a:solidFill>
                      <a:srgbClr val="5F5F5F"/>
                    </a:solidFill>
                  </a:rPr>
                  <a:t>OSCR Registered</a:t>
                </a:r>
              </a:p>
            </p:txBody>
          </p:sp>
          <p:pic>
            <p:nvPicPr>
              <p:cNvPr id="55" name="Graphic 54" descr="Internet with solid fill">
                <a:extLst>
                  <a:ext uri="{FF2B5EF4-FFF2-40B4-BE49-F238E27FC236}">
                    <a16:creationId xmlns:a16="http://schemas.microsoft.com/office/drawing/2014/main" id="{A979B223-7967-33EE-869C-B8F85A57F40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9860308" y="1845749"/>
                <a:ext cx="1412175" cy="1412175"/>
              </a:xfrm>
              <a:prstGeom prst="rect">
                <a:avLst/>
              </a:prstGeom>
            </p:spPr>
          </p:pic>
        </p:grp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AE76A663-C0A8-2E83-4B66-86ABD9412E06}"/>
              </a:ext>
            </a:extLst>
          </p:cNvPr>
          <p:cNvSpPr txBox="1"/>
          <p:nvPr/>
        </p:nvSpPr>
        <p:spPr>
          <a:xfrm>
            <a:off x="-6700524" y="-4310221"/>
            <a:ext cx="341570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>
                <a:solidFill>
                  <a:srgbClr val="5F5F5F"/>
                </a:solidFill>
              </a:rPr>
              <a:t>904</a:t>
            </a:r>
            <a:r>
              <a:rPr lang="en-GB" sz="2400" b="1" dirty="0">
                <a:solidFill>
                  <a:srgbClr val="5F5F5F"/>
                </a:solidFill>
              </a:rPr>
              <a:t>*</a:t>
            </a:r>
          </a:p>
          <a:p>
            <a:pPr algn="ctr"/>
            <a:r>
              <a:rPr lang="en-GB" sz="2000" dirty="0">
                <a:solidFill>
                  <a:srgbClr val="5F5F5F"/>
                </a:solidFill>
              </a:rPr>
              <a:t>Registered charities in Aberdeen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6D3971BB-E53B-68CA-AB47-F55D525C006E}"/>
              </a:ext>
            </a:extLst>
          </p:cNvPr>
          <p:cNvSpPr txBox="1"/>
          <p:nvPr/>
        </p:nvSpPr>
        <p:spPr>
          <a:xfrm>
            <a:off x="-3382530" y="177145"/>
            <a:ext cx="333559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>
                <a:solidFill>
                  <a:srgbClr val="5F5F5F"/>
                </a:solidFill>
              </a:rPr>
              <a:t>257</a:t>
            </a:r>
            <a:r>
              <a:rPr lang="en-GB" sz="2400" b="1" dirty="0">
                <a:solidFill>
                  <a:srgbClr val="5F5F5F"/>
                </a:solidFill>
              </a:rPr>
              <a:t>*</a:t>
            </a:r>
          </a:p>
          <a:p>
            <a:pPr algn="ctr"/>
            <a:r>
              <a:rPr lang="en-GB" sz="2000" dirty="0">
                <a:solidFill>
                  <a:srgbClr val="5F5F5F"/>
                </a:solidFill>
              </a:rPr>
              <a:t>Registered charities in </a:t>
            </a:r>
          </a:p>
          <a:p>
            <a:pPr algn="ctr"/>
            <a:r>
              <a:rPr lang="en-GB" sz="2000" dirty="0">
                <a:solidFill>
                  <a:srgbClr val="5F5F5F"/>
                </a:solidFill>
              </a:rPr>
              <a:t>East Dunbartonshire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14A39E33-15CC-8AD8-4D68-2ED270E75F2E}"/>
              </a:ext>
            </a:extLst>
          </p:cNvPr>
          <p:cNvSpPr txBox="1"/>
          <p:nvPr/>
        </p:nvSpPr>
        <p:spPr>
          <a:xfrm>
            <a:off x="3202914" y="6965049"/>
            <a:ext cx="333559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>
                <a:solidFill>
                  <a:srgbClr val="5F5F5F"/>
                </a:solidFill>
              </a:rPr>
              <a:t>621</a:t>
            </a:r>
            <a:r>
              <a:rPr lang="en-GB" sz="2400" b="1" dirty="0">
                <a:solidFill>
                  <a:srgbClr val="5F5F5F"/>
                </a:solidFill>
              </a:rPr>
              <a:t>*</a:t>
            </a:r>
          </a:p>
          <a:p>
            <a:pPr algn="ctr"/>
            <a:r>
              <a:rPr lang="en-GB" sz="2000" dirty="0">
                <a:solidFill>
                  <a:srgbClr val="5F5F5F"/>
                </a:solidFill>
              </a:rPr>
              <a:t>Registered charities in </a:t>
            </a:r>
          </a:p>
          <a:p>
            <a:pPr algn="ctr"/>
            <a:r>
              <a:rPr lang="en-GB" sz="2000" dirty="0">
                <a:solidFill>
                  <a:srgbClr val="5F5F5F"/>
                </a:solidFill>
              </a:rPr>
              <a:t>North Lanarkshire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64399834-EA9F-D22E-331C-FBC3FD604DD3}"/>
              </a:ext>
            </a:extLst>
          </p:cNvPr>
          <p:cNvSpPr txBox="1"/>
          <p:nvPr/>
        </p:nvSpPr>
        <p:spPr>
          <a:xfrm>
            <a:off x="3228982" y="9004665"/>
            <a:ext cx="333559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>
                <a:solidFill>
                  <a:srgbClr val="5F5F5F"/>
                </a:solidFill>
              </a:rPr>
              <a:t>247</a:t>
            </a:r>
            <a:r>
              <a:rPr lang="en-GB" sz="2400" b="1" dirty="0">
                <a:solidFill>
                  <a:srgbClr val="5F5F5F"/>
                </a:solidFill>
              </a:rPr>
              <a:t>*</a:t>
            </a:r>
          </a:p>
          <a:p>
            <a:pPr algn="ctr"/>
            <a:r>
              <a:rPr lang="en-GB" sz="2000" dirty="0">
                <a:solidFill>
                  <a:srgbClr val="5F5F5F"/>
                </a:solidFill>
              </a:rPr>
              <a:t>Registered charities in </a:t>
            </a:r>
          </a:p>
          <a:p>
            <a:pPr algn="ctr"/>
            <a:r>
              <a:rPr lang="en-GB" sz="2000" dirty="0">
                <a:solidFill>
                  <a:srgbClr val="5F5F5F"/>
                </a:solidFill>
              </a:rPr>
              <a:t>Orkney Islands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A754245E-A487-ADD3-9E34-11B5AC4B472A}"/>
              </a:ext>
            </a:extLst>
          </p:cNvPr>
          <p:cNvSpPr txBox="1"/>
          <p:nvPr/>
        </p:nvSpPr>
        <p:spPr>
          <a:xfrm>
            <a:off x="0" y="6990276"/>
            <a:ext cx="333559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>
                <a:solidFill>
                  <a:srgbClr val="5F5F5F"/>
                </a:solidFill>
              </a:rPr>
              <a:t>205</a:t>
            </a:r>
            <a:r>
              <a:rPr lang="en-GB" sz="2400" b="1" dirty="0">
                <a:solidFill>
                  <a:srgbClr val="5F5F5F"/>
                </a:solidFill>
              </a:rPr>
              <a:t>*</a:t>
            </a:r>
          </a:p>
          <a:p>
            <a:pPr algn="ctr"/>
            <a:r>
              <a:rPr lang="en-GB" sz="2000" dirty="0">
                <a:solidFill>
                  <a:srgbClr val="5F5F5F"/>
                </a:solidFill>
              </a:rPr>
              <a:t>Registered charities in </a:t>
            </a:r>
          </a:p>
          <a:p>
            <a:pPr algn="ctr"/>
            <a:r>
              <a:rPr lang="en-GB" sz="2000" dirty="0">
                <a:solidFill>
                  <a:srgbClr val="5F5F5F"/>
                </a:solidFill>
              </a:rPr>
              <a:t>Inverclyde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17692F1C-F97A-CA77-6F15-31FD02B43CE3}"/>
              </a:ext>
            </a:extLst>
          </p:cNvPr>
          <p:cNvSpPr txBox="1"/>
          <p:nvPr/>
        </p:nvSpPr>
        <p:spPr>
          <a:xfrm>
            <a:off x="-3322558" y="9077606"/>
            <a:ext cx="333559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>
                <a:solidFill>
                  <a:srgbClr val="5F5F5F"/>
                </a:solidFill>
              </a:rPr>
              <a:t>1,351</a:t>
            </a:r>
            <a:r>
              <a:rPr lang="en-GB" sz="2400" b="1" dirty="0">
                <a:solidFill>
                  <a:srgbClr val="5F5F5F"/>
                </a:solidFill>
              </a:rPr>
              <a:t>*</a:t>
            </a:r>
          </a:p>
          <a:p>
            <a:pPr algn="ctr"/>
            <a:r>
              <a:rPr lang="en-GB" sz="2000" dirty="0">
                <a:solidFill>
                  <a:srgbClr val="5F5F5F"/>
                </a:solidFill>
              </a:rPr>
              <a:t>Registered charities in </a:t>
            </a:r>
          </a:p>
          <a:p>
            <a:pPr algn="ctr"/>
            <a:r>
              <a:rPr lang="en-GB" sz="2000" dirty="0">
                <a:solidFill>
                  <a:srgbClr val="5F5F5F"/>
                </a:solidFill>
              </a:rPr>
              <a:t>Fife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A504A2C3-F1BD-E328-CD2D-F4169319B6C0}"/>
              </a:ext>
            </a:extLst>
          </p:cNvPr>
          <p:cNvSpPr txBox="1"/>
          <p:nvPr/>
        </p:nvSpPr>
        <p:spPr>
          <a:xfrm>
            <a:off x="-3370028" y="6852490"/>
            <a:ext cx="333559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>
                <a:solidFill>
                  <a:srgbClr val="5F5F5F"/>
                </a:solidFill>
              </a:rPr>
              <a:t>374</a:t>
            </a:r>
            <a:r>
              <a:rPr lang="en-GB" sz="2400" b="1" dirty="0">
                <a:solidFill>
                  <a:srgbClr val="5F5F5F"/>
                </a:solidFill>
              </a:rPr>
              <a:t>*</a:t>
            </a:r>
          </a:p>
          <a:p>
            <a:pPr algn="ctr"/>
            <a:r>
              <a:rPr lang="en-GB" sz="2000" dirty="0">
                <a:solidFill>
                  <a:srgbClr val="5F5F5F"/>
                </a:solidFill>
              </a:rPr>
              <a:t>Registered charities in </a:t>
            </a:r>
          </a:p>
          <a:p>
            <a:pPr algn="ctr"/>
            <a:r>
              <a:rPr lang="en-GB" sz="2000" dirty="0">
                <a:solidFill>
                  <a:srgbClr val="5F5F5F"/>
                </a:solidFill>
              </a:rPr>
              <a:t>Falkirk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9C9A2C7C-D14E-2184-DC16-7A7EF880727A}"/>
              </a:ext>
            </a:extLst>
          </p:cNvPr>
          <p:cNvSpPr txBox="1"/>
          <p:nvPr/>
        </p:nvSpPr>
        <p:spPr>
          <a:xfrm>
            <a:off x="-3370028" y="4627375"/>
            <a:ext cx="333559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>
                <a:solidFill>
                  <a:srgbClr val="5F5F5F"/>
                </a:solidFill>
              </a:rPr>
              <a:t>256</a:t>
            </a:r>
            <a:r>
              <a:rPr lang="en-GB" sz="2400" b="1" dirty="0">
                <a:solidFill>
                  <a:srgbClr val="5F5F5F"/>
                </a:solidFill>
              </a:rPr>
              <a:t>*</a:t>
            </a:r>
          </a:p>
          <a:p>
            <a:pPr algn="ctr"/>
            <a:r>
              <a:rPr lang="en-GB" sz="2000" dirty="0">
                <a:solidFill>
                  <a:srgbClr val="5F5F5F"/>
                </a:solidFill>
              </a:rPr>
              <a:t>Registered charities in </a:t>
            </a:r>
          </a:p>
          <a:p>
            <a:pPr algn="ctr"/>
            <a:r>
              <a:rPr lang="en-GB" sz="2000" dirty="0">
                <a:solidFill>
                  <a:srgbClr val="5F5F5F"/>
                </a:solidFill>
              </a:rPr>
              <a:t>East Renfrewshire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B9C1574E-F10E-FC0F-F84C-E0EC85165B56}"/>
              </a:ext>
            </a:extLst>
          </p:cNvPr>
          <p:cNvSpPr txBox="1"/>
          <p:nvPr/>
        </p:nvSpPr>
        <p:spPr>
          <a:xfrm>
            <a:off x="-3382530" y="2402260"/>
            <a:ext cx="333559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>
                <a:solidFill>
                  <a:srgbClr val="5F5F5F"/>
                </a:solidFill>
              </a:rPr>
              <a:t>464</a:t>
            </a:r>
            <a:r>
              <a:rPr lang="en-GB" sz="2400" b="1" dirty="0">
                <a:solidFill>
                  <a:srgbClr val="5F5F5F"/>
                </a:solidFill>
              </a:rPr>
              <a:t>*</a:t>
            </a:r>
          </a:p>
          <a:p>
            <a:pPr algn="ctr"/>
            <a:r>
              <a:rPr lang="en-GB" sz="2000" dirty="0">
                <a:solidFill>
                  <a:srgbClr val="5F5F5F"/>
                </a:solidFill>
              </a:rPr>
              <a:t>Registered charities in </a:t>
            </a:r>
          </a:p>
          <a:p>
            <a:pPr algn="ctr"/>
            <a:r>
              <a:rPr lang="en-GB" sz="2000" dirty="0">
                <a:solidFill>
                  <a:srgbClr val="5F5F5F"/>
                </a:solidFill>
              </a:rPr>
              <a:t>East Lothian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08259583-E9EE-1171-061C-491C6E143335}"/>
              </a:ext>
            </a:extLst>
          </p:cNvPr>
          <p:cNvSpPr txBox="1"/>
          <p:nvPr/>
        </p:nvSpPr>
        <p:spPr>
          <a:xfrm>
            <a:off x="-3382530" y="-2047970"/>
            <a:ext cx="333559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>
                <a:solidFill>
                  <a:srgbClr val="5F5F5F"/>
                </a:solidFill>
              </a:rPr>
              <a:t>347</a:t>
            </a:r>
            <a:r>
              <a:rPr lang="en-GB" sz="2400" b="1" dirty="0">
                <a:solidFill>
                  <a:srgbClr val="5F5F5F"/>
                </a:solidFill>
              </a:rPr>
              <a:t>*</a:t>
            </a:r>
          </a:p>
          <a:p>
            <a:pPr algn="ctr"/>
            <a:r>
              <a:rPr lang="en-GB" sz="2000" dirty="0">
                <a:solidFill>
                  <a:srgbClr val="5F5F5F"/>
                </a:solidFill>
              </a:rPr>
              <a:t>Registered charities in </a:t>
            </a:r>
          </a:p>
          <a:p>
            <a:pPr algn="ctr"/>
            <a:r>
              <a:rPr lang="en-GB" sz="2000" dirty="0">
                <a:solidFill>
                  <a:srgbClr val="5F5F5F"/>
                </a:solidFill>
              </a:rPr>
              <a:t>East Ayrshire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03CAB6C9-709D-89EE-9D07-1033AB6CDBA3}"/>
              </a:ext>
            </a:extLst>
          </p:cNvPr>
          <p:cNvSpPr txBox="1"/>
          <p:nvPr/>
        </p:nvSpPr>
        <p:spPr>
          <a:xfrm>
            <a:off x="-3383359" y="-4273085"/>
            <a:ext cx="333559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>
                <a:solidFill>
                  <a:srgbClr val="5F5F5F"/>
                </a:solidFill>
              </a:rPr>
              <a:t>660</a:t>
            </a:r>
            <a:r>
              <a:rPr lang="en-GB" sz="2400" b="1" dirty="0">
                <a:solidFill>
                  <a:srgbClr val="5F5F5F"/>
                </a:solidFill>
              </a:rPr>
              <a:t>*</a:t>
            </a:r>
          </a:p>
          <a:p>
            <a:pPr algn="ctr"/>
            <a:r>
              <a:rPr lang="en-GB" sz="2000" dirty="0">
                <a:solidFill>
                  <a:srgbClr val="5F5F5F"/>
                </a:solidFill>
              </a:rPr>
              <a:t>Registered charities in </a:t>
            </a:r>
          </a:p>
          <a:p>
            <a:pPr algn="ctr"/>
            <a:r>
              <a:rPr lang="en-GB" sz="2000" dirty="0">
                <a:solidFill>
                  <a:srgbClr val="5F5F5F"/>
                </a:solidFill>
              </a:rPr>
              <a:t>Dundee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27A5556D-4030-CB4D-9A2E-911B04A5D631}"/>
              </a:ext>
            </a:extLst>
          </p:cNvPr>
          <p:cNvSpPr txBox="1"/>
          <p:nvPr/>
        </p:nvSpPr>
        <p:spPr>
          <a:xfrm>
            <a:off x="-6620412" y="9077606"/>
            <a:ext cx="333559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>
                <a:solidFill>
                  <a:srgbClr val="5F5F5F"/>
                </a:solidFill>
              </a:rPr>
              <a:t>858</a:t>
            </a:r>
            <a:r>
              <a:rPr lang="en-GB" sz="2400" b="1" dirty="0">
                <a:solidFill>
                  <a:srgbClr val="5F5F5F"/>
                </a:solidFill>
              </a:rPr>
              <a:t>*</a:t>
            </a:r>
          </a:p>
          <a:p>
            <a:pPr algn="ctr"/>
            <a:r>
              <a:rPr lang="en-GB" sz="2000" dirty="0">
                <a:solidFill>
                  <a:srgbClr val="5F5F5F"/>
                </a:solidFill>
              </a:rPr>
              <a:t>Registered charities in Dumfries &amp; Galloway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DE480939-B8AB-E042-3EA9-791E4CF82A76}"/>
              </a:ext>
            </a:extLst>
          </p:cNvPr>
          <p:cNvSpPr txBox="1"/>
          <p:nvPr/>
        </p:nvSpPr>
        <p:spPr>
          <a:xfrm>
            <a:off x="-6660468" y="6846300"/>
            <a:ext cx="333559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>
                <a:solidFill>
                  <a:srgbClr val="5F5F5F"/>
                </a:solidFill>
              </a:rPr>
              <a:t>175</a:t>
            </a:r>
            <a:r>
              <a:rPr lang="en-GB" sz="2400" b="1" dirty="0">
                <a:solidFill>
                  <a:srgbClr val="5F5F5F"/>
                </a:solidFill>
              </a:rPr>
              <a:t>*</a:t>
            </a:r>
          </a:p>
          <a:p>
            <a:pPr algn="ctr"/>
            <a:r>
              <a:rPr lang="en-GB" sz="2000" dirty="0">
                <a:solidFill>
                  <a:srgbClr val="5F5F5F"/>
                </a:solidFill>
              </a:rPr>
              <a:t>Registered charities in Clackmannanshire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C8BA74DD-0FD0-53CC-4351-6E05483252E7}"/>
              </a:ext>
            </a:extLst>
          </p:cNvPr>
          <p:cNvSpPr txBox="1"/>
          <p:nvPr/>
        </p:nvSpPr>
        <p:spPr>
          <a:xfrm>
            <a:off x="-6658150" y="4614996"/>
            <a:ext cx="333559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>
                <a:solidFill>
                  <a:srgbClr val="5F5F5F"/>
                </a:solidFill>
              </a:rPr>
              <a:t>2,928</a:t>
            </a:r>
            <a:r>
              <a:rPr lang="en-GB" sz="2400" b="1" dirty="0">
                <a:solidFill>
                  <a:srgbClr val="5F5F5F"/>
                </a:solidFill>
              </a:rPr>
              <a:t>*</a:t>
            </a:r>
          </a:p>
          <a:p>
            <a:pPr algn="ctr"/>
            <a:r>
              <a:rPr lang="en-GB" sz="2000" dirty="0">
                <a:solidFill>
                  <a:srgbClr val="5F5F5F"/>
                </a:solidFill>
              </a:rPr>
              <a:t>Registered charities in Edinburgh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C8DAA7F6-D1E5-0B76-8162-F4B47F33F100}"/>
              </a:ext>
            </a:extLst>
          </p:cNvPr>
          <p:cNvSpPr txBox="1"/>
          <p:nvPr/>
        </p:nvSpPr>
        <p:spPr>
          <a:xfrm>
            <a:off x="-6658150" y="2383692"/>
            <a:ext cx="333559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>
                <a:solidFill>
                  <a:srgbClr val="5F5F5F"/>
                </a:solidFill>
              </a:rPr>
              <a:t>821</a:t>
            </a:r>
            <a:r>
              <a:rPr lang="en-GB" sz="2400" b="1" dirty="0">
                <a:solidFill>
                  <a:srgbClr val="5F5F5F"/>
                </a:solidFill>
              </a:rPr>
              <a:t>*</a:t>
            </a:r>
          </a:p>
          <a:p>
            <a:pPr algn="ctr"/>
            <a:r>
              <a:rPr lang="en-GB" sz="2000" dirty="0">
                <a:solidFill>
                  <a:srgbClr val="5F5F5F"/>
                </a:solidFill>
              </a:rPr>
              <a:t>Registered charities in </a:t>
            </a:r>
          </a:p>
          <a:p>
            <a:pPr algn="ctr"/>
            <a:r>
              <a:rPr lang="en-GB" sz="2000" dirty="0">
                <a:solidFill>
                  <a:srgbClr val="5F5F5F"/>
                </a:solidFill>
              </a:rPr>
              <a:t>Argyll &amp; Bute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CFA10B38-BCF7-E164-3B9C-0AB1DDA35EBB}"/>
              </a:ext>
            </a:extLst>
          </p:cNvPr>
          <p:cNvSpPr txBox="1"/>
          <p:nvPr/>
        </p:nvSpPr>
        <p:spPr>
          <a:xfrm>
            <a:off x="-6658150" y="152388"/>
            <a:ext cx="333559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>
                <a:solidFill>
                  <a:srgbClr val="5F5F5F"/>
                </a:solidFill>
              </a:rPr>
              <a:t>518</a:t>
            </a:r>
            <a:r>
              <a:rPr lang="en-GB" sz="2400" b="1" dirty="0">
                <a:solidFill>
                  <a:srgbClr val="5F5F5F"/>
                </a:solidFill>
              </a:rPr>
              <a:t>*</a:t>
            </a:r>
          </a:p>
          <a:p>
            <a:pPr algn="ctr"/>
            <a:r>
              <a:rPr lang="en-GB" sz="2000" dirty="0">
                <a:solidFill>
                  <a:srgbClr val="5F5F5F"/>
                </a:solidFill>
              </a:rPr>
              <a:t>Registered charities in </a:t>
            </a:r>
          </a:p>
          <a:p>
            <a:pPr algn="ctr"/>
            <a:r>
              <a:rPr lang="en-GB" sz="2000" dirty="0">
                <a:solidFill>
                  <a:srgbClr val="5F5F5F"/>
                </a:solidFill>
              </a:rPr>
              <a:t>Angus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92AD63C5-174F-076B-A7D2-7EEB1DDAA967}"/>
              </a:ext>
            </a:extLst>
          </p:cNvPr>
          <p:cNvSpPr txBox="1"/>
          <p:nvPr/>
        </p:nvSpPr>
        <p:spPr>
          <a:xfrm>
            <a:off x="-6701353" y="-2078916"/>
            <a:ext cx="333559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>
                <a:solidFill>
                  <a:srgbClr val="5F5F5F"/>
                </a:solidFill>
              </a:rPr>
              <a:t>1,298</a:t>
            </a:r>
            <a:r>
              <a:rPr lang="en-GB" sz="2400" b="1" dirty="0">
                <a:solidFill>
                  <a:srgbClr val="5F5F5F"/>
                </a:solidFill>
              </a:rPr>
              <a:t>*</a:t>
            </a:r>
          </a:p>
          <a:p>
            <a:pPr algn="ctr"/>
            <a:r>
              <a:rPr lang="en-GB" sz="2000" dirty="0">
                <a:solidFill>
                  <a:srgbClr val="5F5F5F"/>
                </a:solidFill>
              </a:rPr>
              <a:t>Registered charities in Aberdeenshire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21B3882C-0CED-898D-4631-6F0A8BC93E85}"/>
              </a:ext>
            </a:extLst>
          </p:cNvPr>
          <p:cNvSpPr txBox="1"/>
          <p:nvPr/>
        </p:nvSpPr>
        <p:spPr>
          <a:xfrm>
            <a:off x="13034" y="9029892"/>
            <a:ext cx="333559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>
                <a:solidFill>
                  <a:srgbClr val="5F5F5F"/>
                </a:solidFill>
              </a:rPr>
              <a:t>400</a:t>
            </a:r>
            <a:r>
              <a:rPr lang="en-GB" sz="2400" b="1" dirty="0">
                <a:solidFill>
                  <a:srgbClr val="5F5F5F"/>
                </a:solidFill>
              </a:rPr>
              <a:t>*</a:t>
            </a:r>
          </a:p>
          <a:p>
            <a:pPr algn="ctr"/>
            <a:r>
              <a:rPr lang="en-GB" sz="2000" dirty="0">
                <a:solidFill>
                  <a:srgbClr val="5F5F5F"/>
                </a:solidFill>
              </a:rPr>
              <a:t>Registered charities in </a:t>
            </a:r>
          </a:p>
          <a:p>
            <a:pPr algn="ctr"/>
            <a:r>
              <a:rPr lang="en-GB" sz="2000" dirty="0">
                <a:solidFill>
                  <a:srgbClr val="5F5F5F"/>
                </a:solidFill>
              </a:rPr>
              <a:t>Midlothian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1751A629-2DFD-7686-54E0-B5DF58C85C63}"/>
              </a:ext>
            </a:extLst>
          </p:cNvPr>
          <p:cNvSpPr txBox="1"/>
          <p:nvPr/>
        </p:nvSpPr>
        <p:spPr>
          <a:xfrm>
            <a:off x="9525698" y="6880550"/>
            <a:ext cx="333559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>
                <a:solidFill>
                  <a:srgbClr val="5F5F5F"/>
                </a:solidFill>
              </a:rPr>
              <a:t>520</a:t>
            </a:r>
            <a:r>
              <a:rPr lang="en-GB" sz="2400" b="1" dirty="0">
                <a:solidFill>
                  <a:srgbClr val="5F5F5F"/>
                </a:solidFill>
              </a:rPr>
              <a:t>*</a:t>
            </a:r>
          </a:p>
          <a:p>
            <a:pPr algn="ctr"/>
            <a:r>
              <a:rPr lang="en-GB" sz="2000" dirty="0">
                <a:solidFill>
                  <a:srgbClr val="5F5F5F"/>
                </a:solidFill>
              </a:rPr>
              <a:t>Registered charities in </a:t>
            </a:r>
          </a:p>
          <a:p>
            <a:pPr algn="ctr"/>
            <a:r>
              <a:rPr lang="en-GB" sz="2000" dirty="0">
                <a:solidFill>
                  <a:srgbClr val="5F5F5F"/>
                </a:solidFill>
              </a:rPr>
              <a:t>Stirling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323F4BE0-4BEA-BFA6-340B-72B04F055EED}"/>
              </a:ext>
            </a:extLst>
          </p:cNvPr>
          <p:cNvSpPr txBox="1"/>
          <p:nvPr/>
        </p:nvSpPr>
        <p:spPr>
          <a:xfrm>
            <a:off x="9551766" y="8920166"/>
            <a:ext cx="333559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>
                <a:solidFill>
                  <a:srgbClr val="5F5F5F"/>
                </a:solidFill>
              </a:rPr>
              <a:t>207</a:t>
            </a:r>
            <a:r>
              <a:rPr lang="en-GB" sz="2400" b="1" dirty="0">
                <a:solidFill>
                  <a:srgbClr val="5F5F5F"/>
                </a:solidFill>
              </a:rPr>
              <a:t>*</a:t>
            </a:r>
          </a:p>
          <a:p>
            <a:pPr algn="ctr"/>
            <a:r>
              <a:rPr lang="en-GB" sz="2000" dirty="0">
                <a:solidFill>
                  <a:srgbClr val="5F5F5F"/>
                </a:solidFill>
              </a:rPr>
              <a:t>Registered charities in </a:t>
            </a:r>
          </a:p>
          <a:p>
            <a:pPr algn="ctr"/>
            <a:r>
              <a:rPr lang="en-GB" sz="2000" dirty="0">
                <a:solidFill>
                  <a:srgbClr val="5F5F5F"/>
                </a:solidFill>
              </a:rPr>
              <a:t>West Dunbartonshire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CB085448-B789-DDCC-0550-A46665FAED92}"/>
              </a:ext>
            </a:extLst>
          </p:cNvPr>
          <p:cNvSpPr txBox="1"/>
          <p:nvPr/>
        </p:nvSpPr>
        <p:spPr>
          <a:xfrm>
            <a:off x="6322784" y="6905777"/>
            <a:ext cx="333559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>
                <a:solidFill>
                  <a:srgbClr val="5F5F5F"/>
                </a:solidFill>
              </a:rPr>
              <a:t>801</a:t>
            </a:r>
            <a:r>
              <a:rPr lang="en-GB" sz="2400" b="1" dirty="0">
                <a:solidFill>
                  <a:srgbClr val="5F5F5F"/>
                </a:solidFill>
              </a:rPr>
              <a:t>*</a:t>
            </a:r>
          </a:p>
          <a:p>
            <a:pPr algn="ctr"/>
            <a:r>
              <a:rPr lang="en-GB" sz="2000" dirty="0">
                <a:solidFill>
                  <a:srgbClr val="5F5F5F"/>
                </a:solidFill>
              </a:rPr>
              <a:t>Registered charities in </a:t>
            </a:r>
          </a:p>
          <a:p>
            <a:pPr algn="ctr"/>
            <a:r>
              <a:rPr lang="en-GB" sz="2000" dirty="0">
                <a:solidFill>
                  <a:srgbClr val="5F5F5F"/>
                </a:solidFill>
              </a:rPr>
              <a:t>Scottish Borders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3BB4CB38-F05B-1C67-4373-B241A42F4EA8}"/>
              </a:ext>
            </a:extLst>
          </p:cNvPr>
          <p:cNvSpPr txBox="1"/>
          <p:nvPr/>
        </p:nvSpPr>
        <p:spPr>
          <a:xfrm>
            <a:off x="6335818" y="8945393"/>
            <a:ext cx="333559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>
                <a:solidFill>
                  <a:srgbClr val="5F5F5F"/>
                </a:solidFill>
              </a:rPr>
              <a:t>279</a:t>
            </a:r>
            <a:r>
              <a:rPr lang="en-GB" sz="2400" b="1" dirty="0">
                <a:solidFill>
                  <a:srgbClr val="5F5F5F"/>
                </a:solidFill>
              </a:rPr>
              <a:t>*</a:t>
            </a:r>
          </a:p>
          <a:p>
            <a:pPr algn="ctr"/>
            <a:r>
              <a:rPr lang="en-GB" sz="2000" dirty="0">
                <a:solidFill>
                  <a:srgbClr val="5F5F5F"/>
                </a:solidFill>
              </a:rPr>
              <a:t>Registered charities in </a:t>
            </a:r>
          </a:p>
          <a:p>
            <a:pPr algn="ctr"/>
            <a:r>
              <a:rPr lang="en-GB" sz="2000" dirty="0">
                <a:solidFill>
                  <a:srgbClr val="5F5F5F"/>
                </a:solidFill>
              </a:rPr>
              <a:t>Shetland Islands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8EACDD1E-26CD-490D-C314-59174CD1FB00}"/>
              </a:ext>
            </a:extLst>
          </p:cNvPr>
          <p:cNvSpPr txBox="1"/>
          <p:nvPr/>
        </p:nvSpPr>
        <p:spPr>
          <a:xfrm>
            <a:off x="3181512" y="-4298312"/>
            <a:ext cx="333559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>
                <a:solidFill>
                  <a:srgbClr val="5F5F5F"/>
                </a:solidFill>
              </a:rPr>
              <a:t>497</a:t>
            </a:r>
            <a:r>
              <a:rPr lang="en-GB" sz="2400" b="1" dirty="0">
                <a:solidFill>
                  <a:srgbClr val="5F5F5F"/>
                </a:solidFill>
              </a:rPr>
              <a:t>*</a:t>
            </a:r>
          </a:p>
          <a:p>
            <a:pPr algn="ctr"/>
            <a:r>
              <a:rPr lang="en-GB" sz="2000" dirty="0">
                <a:solidFill>
                  <a:srgbClr val="5F5F5F"/>
                </a:solidFill>
              </a:rPr>
              <a:t>Registered charities in </a:t>
            </a:r>
          </a:p>
          <a:p>
            <a:pPr algn="ctr"/>
            <a:r>
              <a:rPr lang="en-GB" sz="2000" dirty="0">
                <a:solidFill>
                  <a:srgbClr val="5F5F5F"/>
                </a:solidFill>
              </a:rPr>
              <a:t>Moray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04C0D53F-E5BC-A6C8-D593-5BF7F0E1DCD5}"/>
              </a:ext>
            </a:extLst>
          </p:cNvPr>
          <p:cNvSpPr txBox="1"/>
          <p:nvPr/>
        </p:nvSpPr>
        <p:spPr>
          <a:xfrm>
            <a:off x="-34436" y="-4273085"/>
            <a:ext cx="333559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>
                <a:solidFill>
                  <a:srgbClr val="5F5F5F"/>
                </a:solidFill>
              </a:rPr>
              <a:t>2,892</a:t>
            </a:r>
            <a:r>
              <a:rPr lang="en-GB" sz="2400" b="1" dirty="0">
                <a:solidFill>
                  <a:srgbClr val="5F5F5F"/>
                </a:solidFill>
              </a:rPr>
              <a:t>*</a:t>
            </a:r>
          </a:p>
          <a:p>
            <a:pPr algn="ctr"/>
            <a:r>
              <a:rPr lang="en-GB" sz="2000" dirty="0">
                <a:solidFill>
                  <a:srgbClr val="5F5F5F"/>
                </a:solidFill>
              </a:rPr>
              <a:t>Registered charities in </a:t>
            </a:r>
          </a:p>
          <a:p>
            <a:pPr algn="ctr"/>
            <a:r>
              <a:rPr lang="en-GB" sz="2000" dirty="0">
                <a:solidFill>
                  <a:srgbClr val="5F5F5F"/>
                </a:solidFill>
              </a:rPr>
              <a:t>Glasgow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9EC09A8A-07E9-8A27-16D9-FB261E18CA5C}"/>
              </a:ext>
            </a:extLst>
          </p:cNvPr>
          <p:cNvSpPr txBox="1"/>
          <p:nvPr/>
        </p:nvSpPr>
        <p:spPr>
          <a:xfrm>
            <a:off x="9504296" y="-4382811"/>
            <a:ext cx="333559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>
                <a:solidFill>
                  <a:srgbClr val="5F5F5F"/>
                </a:solidFill>
              </a:rPr>
              <a:t>385</a:t>
            </a:r>
            <a:r>
              <a:rPr lang="en-GB" sz="2400" b="1" dirty="0">
                <a:solidFill>
                  <a:srgbClr val="5F5F5F"/>
                </a:solidFill>
              </a:rPr>
              <a:t>*</a:t>
            </a:r>
          </a:p>
          <a:p>
            <a:pPr algn="ctr"/>
            <a:r>
              <a:rPr lang="en-GB" sz="2000" dirty="0">
                <a:solidFill>
                  <a:srgbClr val="5F5F5F"/>
                </a:solidFill>
              </a:rPr>
              <a:t>Registered charities in </a:t>
            </a:r>
          </a:p>
          <a:p>
            <a:pPr algn="ctr"/>
            <a:r>
              <a:rPr lang="en-GB" sz="2000" dirty="0">
                <a:solidFill>
                  <a:srgbClr val="5F5F5F"/>
                </a:solidFill>
              </a:rPr>
              <a:t>South Ayrshire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41CB52E7-5364-67FD-8550-9D2F6C1FF997}"/>
              </a:ext>
            </a:extLst>
          </p:cNvPr>
          <p:cNvSpPr txBox="1"/>
          <p:nvPr/>
        </p:nvSpPr>
        <p:spPr>
          <a:xfrm>
            <a:off x="6288348" y="-4357584"/>
            <a:ext cx="333559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>
                <a:solidFill>
                  <a:srgbClr val="5F5F5F"/>
                </a:solidFill>
              </a:rPr>
              <a:t>928</a:t>
            </a:r>
            <a:r>
              <a:rPr lang="en-GB" sz="2400" b="1" dirty="0">
                <a:solidFill>
                  <a:srgbClr val="5F5F5F"/>
                </a:solidFill>
              </a:rPr>
              <a:t>*</a:t>
            </a:r>
          </a:p>
          <a:p>
            <a:pPr algn="ctr"/>
            <a:r>
              <a:rPr lang="en-GB" sz="2000" dirty="0">
                <a:solidFill>
                  <a:srgbClr val="5F5F5F"/>
                </a:solidFill>
              </a:rPr>
              <a:t>Registered charities in </a:t>
            </a:r>
          </a:p>
          <a:p>
            <a:pPr algn="ctr"/>
            <a:r>
              <a:rPr lang="en-GB" sz="2000" dirty="0">
                <a:solidFill>
                  <a:srgbClr val="5F5F5F"/>
                </a:solidFill>
              </a:rPr>
              <a:t>Perth &amp; Kinross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26578D39-40F6-178B-CD3E-3141283378C0}"/>
              </a:ext>
            </a:extLst>
          </p:cNvPr>
          <p:cNvSpPr txBox="1"/>
          <p:nvPr/>
        </p:nvSpPr>
        <p:spPr>
          <a:xfrm>
            <a:off x="3228982" y="-2140206"/>
            <a:ext cx="333559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>
                <a:solidFill>
                  <a:srgbClr val="5F5F5F"/>
                </a:solidFill>
              </a:rPr>
              <a:t>410</a:t>
            </a:r>
            <a:r>
              <a:rPr lang="en-GB" sz="2400" b="1" dirty="0">
                <a:solidFill>
                  <a:srgbClr val="5F5F5F"/>
                </a:solidFill>
              </a:rPr>
              <a:t>*</a:t>
            </a:r>
          </a:p>
          <a:p>
            <a:pPr algn="ctr"/>
            <a:r>
              <a:rPr lang="en-GB" sz="2000" dirty="0">
                <a:solidFill>
                  <a:srgbClr val="5F5F5F"/>
                </a:solidFill>
              </a:rPr>
              <a:t>Registered charities in </a:t>
            </a:r>
          </a:p>
          <a:p>
            <a:pPr algn="ctr"/>
            <a:r>
              <a:rPr lang="en-GB" sz="2000" dirty="0">
                <a:solidFill>
                  <a:srgbClr val="5F5F5F"/>
                </a:solidFill>
              </a:rPr>
              <a:t>North Ayrshire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82CDE4C2-BA06-6745-B268-377A457EE50F}"/>
              </a:ext>
            </a:extLst>
          </p:cNvPr>
          <p:cNvSpPr txBox="1"/>
          <p:nvPr/>
        </p:nvSpPr>
        <p:spPr>
          <a:xfrm>
            <a:off x="13034" y="-2114979"/>
            <a:ext cx="333559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>
                <a:solidFill>
                  <a:srgbClr val="5F5F5F"/>
                </a:solidFill>
              </a:rPr>
              <a:t>1,830</a:t>
            </a:r>
            <a:r>
              <a:rPr lang="en-GB" sz="2400" b="1" dirty="0">
                <a:solidFill>
                  <a:srgbClr val="5F5F5F"/>
                </a:solidFill>
              </a:rPr>
              <a:t>*</a:t>
            </a:r>
          </a:p>
          <a:p>
            <a:pPr algn="ctr"/>
            <a:r>
              <a:rPr lang="en-GB" sz="2000" dirty="0">
                <a:solidFill>
                  <a:srgbClr val="5F5F5F"/>
                </a:solidFill>
              </a:rPr>
              <a:t>Registered charities in Highlands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B0178EAA-38F8-8ED0-623A-BA9AEE150650}"/>
              </a:ext>
            </a:extLst>
          </p:cNvPr>
          <p:cNvSpPr txBox="1"/>
          <p:nvPr/>
        </p:nvSpPr>
        <p:spPr>
          <a:xfrm>
            <a:off x="9551766" y="-2224705"/>
            <a:ext cx="333559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>
                <a:solidFill>
                  <a:srgbClr val="5F5F5F"/>
                </a:solidFill>
              </a:rPr>
              <a:t>753</a:t>
            </a:r>
            <a:r>
              <a:rPr lang="en-GB" sz="2400" b="1" dirty="0">
                <a:solidFill>
                  <a:srgbClr val="5F5F5F"/>
                </a:solidFill>
              </a:rPr>
              <a:t>*</a:t>
            </a:r>
          </a:p>
          <a:p>
            <a:pPr algn="ctr"/>
            <a:r>
              <a:rPr lang="en-GB" sz="2000" dirty="0">
                <a:solidFill>
                  <a:srgbClr val="5F5F5F"/>
                </a:solidFill>
              </a:rPr>
              <a:t>Registered charities in </a:t>
            </a:r>
          </a:p>
          <a:p>
            <a:pPr algn="ctr"/>
            <a:r>
              <a:rPr lang="en-GB" sz="2000" dirty="0">
                <a:solidFill>
                  <a:srgbClr val="5F5F5F"/>
                </a:solidFill>
              </a:rPr>
              <a:t>South Lanarkshire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6E4206E1-5C64-2234-D990-BF4DF1735585}"/>
              </a:ext>
            </a:extLst>
          </p:cNvPr>
          <p:cNvSpPr txBox="1"/>
          <p:nvPr/>
        </p:nvSpPr>
        <p:spPr>
          <a:xfrm>
            <a:off x="6335818" y="-2199478"/>
            <a:ext cx="333559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>
                <a:solidFill>
                  <a:srgbClr val="5F5F5F"/>
                </a:solidFill>
              </a:rPr>
              <a:t>495</a:t>
            </a:r>
            <a:r>
              <a:rPr lang="en-GB" sz="2400" b="1" dirty="0">
                <a:solidFill>
                  <a:srgbClr val="5F5F5F"/>
                </a:solidFill>
              </a:rPr>
              <a:t>*</a:t>
            </a:r>
          </a:p>
          <a:p>
            <a:pPr algn="ctr"/>
            <a:r>
              <a:rPr lang="en-GB" sz="2000" dirty="0">
                <a:solidFill>
                  <a:srgbClr val="5F5F5F"/>
                </a:solidFill>
              </a:rPr>
              <a:t>Registered charities in </a:t>
            </a:r>
          </a:p>
          <a:p>
            <a:pPr algn="ctr"/>
            <a:r>
              <a:rPr lang="en-GB" sz="2000" dirty="0">
                <a:solidFill>
                  <a:srgbClr val="5F5F5F"/>
                </a:solidFill>
              </a:rPr>
              <a:t>Renfrewshire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EF468B0D-E572-A981-FC4E-4FE22F24157C}"/>
              </a:ext>
            </a:extLst>
          </p:cNvPr>
          <p:cNvSpPr txBox="1"/>
          <p:nvPr/>
        </p:nvSpPr>
        <p:spPr>
          <a:xfrm>
            <a:off x="12653936" y="6880550"/>
            <a:ext cx="333559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>
                <a:solidFill>
                  <a:srgbClr val="5F5F5F"/>
                </a:solidFill>
              </a:rPr>
              <a:t>502</a:t>
            </a:r>
            <a:r>
              <a:rPr lang="en-GB" sz="2400" b="1" dirty="0">
                <a:solidFill>
                  <a:srgbClr val="5F5F5F"/>
                </a:solidFill>
              </a:rPr>
              <a:t>*</a:t>
            </a:r>
          </a:p>
          <a:p>
            <a:pPr algn="ctr"/>
            <a:r>
              <a:rPr lang="en-GB" sz="2000" dirty="0">
                <a:solidFill>
                  <a:srgbClr val="5F5F5F"/>
                </a:solidFill>
              </a:rPr>
              <a:t>Registered charities in </a:t>
            </a:r>
          </a:p>
          <a:p>
            <a:pPr algn="ctr"/>
            <a:r>
              <a:rPr lang="en-GB" sz="2000" dirty="0">
                <a:solidFill>
                  <a:srgbClr val="5F5F5F"/>
                </a:solidFill>
              </a:rPr>
              <a:t>West Lothian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92405097-4C8F-7BFC-78A0-716F3B21CAB4}"/>
              </a:ext>
            </a:extLst>
          </p:cNvPr>
          <p:cNvSpPr txBox="1"/>
          <p:nvPr/>
        </p:nvSpPr>
        <p:spPr>
          <a:xfrm>
            <a:off x="12680004" y="8920166"/>
            <a:ext cx="333559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>
                <a:solidFill>
                  <a:srgbClr val="5F5F5F"/>
                </a:solidFill>
              </a:rPr>
              <a:t>344</a:t>
            </a:r>
            <a:r>
              <a:rPr lang="en-GB" sz="2400" b="1" dirty="0">
                <a:solidFill>
                  <a:srgbClr val="5F5F5F"/>
                </a:solidFill>
              </a:rPr>
              <a:t>*</a:t>
            </a:r>
          </a:p>
          <a:p>
            <a:pPr algn="ctr"/>
            <a:r>
              <a:rPr lang="en-GB" sz="2000" dirty="0">
                <a:solidFill>
                  <a:srgbClr val="5F5F5F"/>
                </a:solidFill>
              </a:rPr>
              <a:t>Registered charities in </a:t>
            </a:r>
          </a:p>
          <a:p>
            <a:pPr algn="ctr"/>
            <a:r>
              <a:rPr lang="en-GB" sz="2000" dirty="0">
                <a:solidFill>
                  <a:srgbClr val="5F5F5F"/>
                </a:solidFill>
              </a:rPr>
              <a:t>Western Isles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67E3310-6332-FD31-0064-4B52B5CC6A66}"/>
              </a:ext>
            </a:extLst>
          </p:cNvPr>
          <p:cNvSpPr/>
          <p:nvPr/>
        </p:nvSpPr>
        <p:spPr>
          <a:xfrm>
            <a:off x="12364208" y="0"/>
            <a:ext cx="2359977" cy="602566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D5C63E7E-223A-E4BE-FE92-E53483664A18}"/>
              </a:ext>
            </a:extLst>
          </p:cNvPr>
          <p:cNvSpPr/>
          <p:nvPr/>
        </p:nvSpPr>
        <p:spPr>
          <a:xfrm rot="10800000">
            <a:off x="12529745" y="922683"/>
            <a:ext cx="1618593" cy="141889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AB4C1D-BD19-4EA0-E32A-884A9D328A58}"/>
              </a:ext>
            </a:extLst>
          </p:cNvPr>
          <p:cNvSpPr txBox="1"/>
          <p:nvPr/>
        </p:nvSpPr>
        <p:spPr>
          <a:xfrm>
            <a:off x="12446269" y="2352367"/>
            <a:ext cx="217240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To personalise the Launch, you can add the number of registered charities in your council area.</a:t>
            </a:r>
          </a:p>
          <a:p>
            <a:endParaRPr lang="en-GB"/>
          </a:p>
          <a:p>
            <a:r>
              <a:rPr lang="en-GB"/>
              <a:t>To do this, zoom out to find your council area and then just drag and drop the text box into the shaded green box.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335DE29-8612-D6F3-1C84-B2E822B84068}"/>
              </a:ext>
            </a:extLst>
          </p:cNvPr>
          <p:cNvSpPr txBox="1"/>
          <p:nvPr/>
        </p:nvSpPr>
        <p:spPr>
          <a:xfrm>
            <a:off x="12446269" y="101441"/>
            <a:ext cx="21724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/>
              <a:t>PERSONALISE YOUR LAUNCH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35CD46B-6E77-D365-1962-E78663FD826D}"/>
              </a:ext>
            </a:extLst>
          </p:cNvPr>
          <p:cNvSpPr txBox="1"/>
          <p:nvPr/>
        </p:nvSpPr>
        <p:spPr>
          <a:xfrm>
            <a:off x="127881" y="6442512"/>
            <a:ext cx="24708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/>
              <a:t>© The Wood Foundation 2026/27</a:t>
            </a:r>
          </a:p>
        </p:txBody>
      </p:sp>
    </p:spTree>
    <p:extLst>
      <p:ext uri="{BB962C8B-B14F-4D97-AF65-F5344CB8AC3E}">
        <p14:creationId xmlns:p14="http://schemas.microsoft.com/office/powerpoint/2010/main" val="37823086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YPI_PRESENTATION GIFS_CHEQUE">
            <a:hlinkClick r:id="" action="ppaction://media"/>
            <a:extLst>
              <a:ext uri="{FF2B5EF4-FFF2-40B4-BE49-F238E27FC236}">
                <a16:creationId xmlns:a16="http://schemas.microsoft.com/office/drawing/2014/main" id="{5FD61C27-45E3-4019-849B-DF5A62C70EF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355689" cy="695007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C52AF0C-E566-61EF-7E85-0AFD214ABA31}"/>
              </a:ext>
            </a:extLst>
          </p:cNvPr>
          <p:cNvSpPr txBox="1"/>
          <p:nvPr/>
        </p:nvSpPr>
        <p:spPr>
          <a:xfrm>
            <a:off x="127881" y="6442512"/>
            <a:ext cx="24708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/>
              <a:t>© The Wood Foundation 2026/27</a:t>
            </a:r>
          </a:p>
        </p:txBody>
      </p:sp>
    </p:spTree>
    <p:extLst>
      <p:ext uri="{BB962C8B-B14F-4D97-AF65-F5344CB8AC3E}">
        <p14:creationId xmlns:p14="http://schemas.microsoft.com/office/powerpoint/2010/main" val="1428727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2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F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Presentation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857" y="0"/>
            <a:ext cx="9160285" cy="6858000"/>
          </a:xfrm>
          <a:prstGeom prst="rect">
            <a:avLst/>
          </a:prstGeom>
        </p:spPr>
      </p:pic>
      <p:sp>
        <p:nvSpPr>
          <p:cNvPr id="81" name="Oval 80">
            <a:extLst>
              <a:ext uri="{FF2B5EF4-FFF2-40B4-BE49-F238E27FC236}">
                <a16:creationId xmlns:a16="http://schemas.microsoft.com/office/drawing/2014/main" id="{29FE5603-DA6C-D3E3-8E5E-9EC3C621EFC3}"/>
              </a:ext>
            </a:extLst>
          </p:cNvPr>
          <p:cNvSpPr/>
          <p:nvPr/>
        </p:nvSpPr>
        <p:spPr>
          <a:xfrm>
            <a:off x="6800662" y="4418366"/>
            <a:ext cx="1498600" cy="14986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600" b="1">
                <a:solidFill>
                  <a:srgbClr val="5F5F5F"/>
                </a:solidFill>
                <a:latin typeface="+mj-lt"/>
                <a:cs typeface="Arial" panose="020B0604020202020204" pitchFamily="34" charset="0"/>
              </a:rPr>
              <a:t>Form Teams</a:t>
            </a: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AC1DAB29-B512-EEFE-A255-E4AD90FF461F}"/>
              </a:ext>
            </a:extLst>
          </p:cNvPr>
          <p:cNvSpPr/>
          <p:nvPr/>
        </p:nvSpPr>
        <p:spPr>
          <a:xfrm>
            <a:off x="7631414" y="2561280"/>
            <a:ext cx="1498600" cy="14986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600" b="1">
                <a:solidFill>
                  <a:srgbClr val="5F5F5F"/>
                </a:solidFill>
                <a:latin typeface="+mj-lt"/>
                <a:cs typeface="Arial" panose="020B0604020202020204" pitchFamily="34" charset="0"/>
              </a:rPr>
              <a:t>Social Issues</a:t>
            </a: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877EB40A-1C4C-4973-036E-D6E9142DA4AB}"/>
              </a:ext>
            </a:extLst>
          </p:cNvPr>
          <p:cNvSpPr/>
          <p:nvPr/>
        </p:nvSpPr>
        <p:spPr>
          <a:xfrm>
            <a:off x="3140736" y="1670512"/>
            <a:ext cx="1498600" cy="14986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300" b="1">
                <a:solidFill>
                  <a:srgbClr val="5F5F5F"/>
                </a:solidFill>
                <a:latin typeface="+mj-lt"/>
                <a:ea typeface="Calibri"/>
                <a:cs typeface="Arial"/>
              </a:rPr>
              <a:t>Share Learning</a:t>
            </a:r>
            <a:endParaRPr lang="en-GB" sz="2300" b="1">
              <a:solidFill>
                <a:srgbClr val="5F5F5F"/>
              </a:solidFill>
              <a:latin typeface="+mj-lt"/>
              <a:ea typeface="Calibri"/>
              <a:cs typeface="Arial" panose="020B0604020202020204" pitchFamily="34" charset="0"/>
            </a:endParaRPr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A9217D0E-F787-C2B9-0890-E574F5E20E28}"/>
              </a:ext>
            </a:extLst>
          </p:cNvPr>
          <p:cNvGrpSpPr/>
          <p:nvPr/>
        </p:nvGrpSpPr>
        <p:grpSpPr>
          <a:xfrm>
            <a:off x="4800503" y="4919713"/>
            <a:ext cx="1598288" cy="1498600"/>
            <a:chOff x="10284635" y="1863552"/>
            <a:chExt cx="1598288" cy="1498600"/>
          </a:xfrm>
        </p:grpSpPr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A5149B06-B66E-8FDA-C1F5-2753D1E2A9A1}"/>
                </a:ext>
              </a:extLst>
            </p:cNvPr>
            <p:cNvSpPr/>
            <p:nvPr/>
          </p:nvSpPr>
          <p:spPr>
            <a:xfrm>
              <a:off x="10334479" y="1863552"/>
              <a:ext cx="1498600" cy="14986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GB" sz="2000" b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anose="020B0604020202020204" pitchFamily="34" charset="0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E6306049-DE3A-E159-DFBD-789AAC53AADE}"/>
                </a:ext>
              </a:extLst>
            </p:cNvPr>
            <p:cNvSpPr txBox="1"/>
            <p:nvPr/>
          </p:nvSpPr>
          <p:spPr>
            <a:xfrm>
              <a:off x="10284635" y="2316494"/>
              <a:ext cx="1598288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600" b="1">
                  <a:solidFill>
                    <a:srgbClr val="5F5F5F"/>
                  </a:solidFill>
                </a:rPr>
                <a:t>Research</a:t>
              </a:r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4D1546CD-8381-E8F1-1D5B-346EAA0C5D49}"/>
              </a:ext>
            </a:extLst>
          </p:cNvPr>
          <p:cNvGrpSpPr/>
          <p:nvPr/>
        </p:nvGrpSpPr>
        <p:grpSpPr>
          <a:xfrm>
            <a:off x="3130386" y="3658462"/>
            <a:ext cx="1598288" cy="1498600"/>
            <a:chOff x="3120226" y="3699102"/>
            <a:chExt cx="1598288" cy="149860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D8A8CE85-728A-873C-D337-F97F5D765DF2}"/>
                </a:ext>
              </a:extLst>
            </p:cNvPr>
            <p:cNvSpPr/>
            <p:nvPr/>
          </p:nvSpPr>
          <p:spPr>
            <a:xfrm>
              <a:off x="3170070" y="3699102"/>
              <a:ext cx="1498600" cy="14986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GB" sz="2000" b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anose="020B0604020202020204" pitchFamily="34" charset="0"/>
              </a:endParaRP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423BC7FC-863C-91BD-2645-71853FA9186A}"/>
                </a:ext>
              </a:extLst>
            </p:cNvPr>
            <p:cNvSpPr txBox="1"/>
            <p:nvPr/>
          </p:nvSpPr>
          <p:spPr>
            <a:xfrm>
              <a:off x="3120226" y="4202180"/>
              <a:ext cx="1598288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600" b="1">
                  <a:solidFill>
                    <a:srgbClr val="5F5F5F"/>
                  </a:solidFill>
                </a:rPr>
                <a:t>Charities</a:t>
              </a:r>
            </a:p>
          </p:txBody>
        </p:sp>
      </p:grpSp>
      <p:sp>
        <p:nvSpPr>
          <p:cNvPr id="89" name="Oval 88">
            <a:extLst>
              <a:ext uri="{FF2B5EF4-FFF2-40B4-BE49-F238E27FC236}">
                <a16:creationId xmlns:a16="http://schemas.microsoft.com/office/drawing/2014/main" id="{A4EA1DA6-C270-DD21-2F68-B8E93F81B751}"/>
              </a:ext>
            </a:extLst>
          </p:cNvPr>
          <p:cNvSpPr/>
          <p:nvPr/>
        </p:nvSpPr>
        <p:spPr>
          <a:xfrm>
            <a:off x="4696192" y="379632"/>
            <a:ext cx="1498600" cy="14986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600" b="1">
                <a:solidFill>
                  <a:srgbClr val="5F5F5F"/>
                </a:solidFill>
                <a:latin typeface="+mj-lt"/>
                <a:cs typeface="Arial" panose="020B0604020202020204" pitchFamily="34" charset="0"/>
              </a:rPr>
              <a:t>YPI Final</a:t>
            </a:r>
          </a:p>
        </p:txBody>
      </p:sp>
      <p:grpSp>
        <p:nvGrpSpPr>
          <p:cNvPr id="92" name="Group 91">
            <a:extLst>
              <a:ext uri="{FF2B5EF4-FFF2-40B4-BE49-F238E27FC236}">
                <a16:creationId xmlns:a16="http://schemas.microsoft.com/office/drawing/2014/main" id="{F62C5F0E-8508-A90A-5474-EAF46053FABB}"/>
              </a:ext>
            </a:extLst>
          </p:cNvPr>
          <p:cNvGrpSpPr/>
          <p:nvPr/>
        </p:nvGrpSpPr>
        <p:grpSpPr>
          <a:xfrm>
            <a:off x="6699661" y="571270"/>
            <a:ext cx="1534353" cy="1682409"/>
            <a:chOff x="6760621" y="672870"/>
            <a:chExt cx="1534353" cy="1682409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D03DD751-0DED-7C63-F5FA-ECBF821C6F62}"/>
                </a:ext>
              </a:extLst>
            </p:cNvPr>
            <p:cNvSpPr/>
            <p:nvPr/>
          </p:nvSpPr>
          <p:spPr>
            <a:xfrm>
              <a:off x="6760621" y="856679"/>
              <a:ext cx="1498600" cy="14986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GB" sz="2600" b="1">
                  <a:solidFill>
                    <a:srgbClr val="5F5F5F"/>
                  </a:solidFill>
                  <a:latin typeface="+mj-lt"/>
                  <a:cs typeface="Arial" panose="020B0604020202020204" pitchFamily="34" charset="0"/>
                </a:rPr>
                <a:t>YPI Launch</a:t>
              </a:r>
            </a:p>
          </p:txBody>
        </p: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4DE66B74-511B-8D16-E480-5351B20F3E64}"/>
                </a:ext>
              </a:extLst>
            </p:cNvPr>
            <p:cNvGrpSpPr/>
            <p:nvPr/>
          </p:nvGrpSpPr>
          <p:grpSpPr>
            <a:xfrm>
              <a:off x="7909211" y="672870"/>
              <a:ext cx="385763" cy="873125"/>
              <a:chOff x="8041878" y="669925"/>
              <a:chExt cx="385763" cy="873125"/>
            </a:xfrm>
          </p:grpSpPr>
          <p:sp>
            <p:nvSpPr>
              <p:cNvPr id="57" name="Freeform 50">
                <a:extLst>
                  <a:ext uri="{FF2B5EF4-FFF2-40B4-BE49-F238E27FC236}">
                    <a16:creationId xmlns:a16="http://schemas.microsoft.com/office/drawing/2014/main" id="{776C59D5-9F2F-A76E-05BC-04DBB600CF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59341" y="1235075"/>
                <a:ext cx="147638" cy="307975"/>
              </a:xfrm>
              <a:custGeom>
                <a:avLst/>
                <a:gdLst>
                  <a:gd name="T0" fmla="*/ 66 w 154"/>
                  <a:gd name="T1" fmla="*/ 312 h 321"/>
                  <a:gd name="T2" fmla="*/ 66 w 154"/>
                  <a:gd name="T3" fmla="*/ 312 h 321"/>
                  <a:gd name="T4" fmla="*/ 68 w 154"/>
                  <a:gd name="T5" fmla="*/ 321 h 321"/>
                  <a:gd name="T6" fmla="*/ 154 w 154"/>
                  <a:gd name="T7" fmla="*/ 0 h 321"/>
                  <a:gd name="T8" fmla="*/ 66 w 154"/>
                  <a:gd name="T9" fmla="*/ 312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4" h="321">
                    <a:moveTo>
                      <a:pt x="66" y="312"/>
                    </a:moveTo>
                    <a:lnTo>
                      <a:pt x="66" y="312"/>
                    </a:lnTo>
                    <a:cubicBezTo>
                      <a:pt x="67" y="315"/>
                      <a:pt x="67" y="318"/>
                      <a:pt x="68" y="321"/>
                    </a:cubicBezTo>
                    <a:lnTo>
                      <a:pt x="154" y="0"/>
                    </a:lnTo>
                    <a:cubicBezTo>
                      <a:pt x="113" y="10"/>
                      <a:pt x="0" y="58"/>
                      <a:pt x="66" y="312"/>
                    </a:cubicBezTo>
                    <a:close/>
                  </a:path>
                </a:pathLst>
              </a:custGeom>
              <a:solidFill>
                <a:srgbClr val="F36A25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" name="Freeform 51">
                <a:extLst>
                  <a:ext uri="{FF2B5EF4-FFF2-40B4-BE49-F238E27FC236}">
                    <a16:creationId xmlns:a16="http://schemas.microsoft.com/office/drawing/2014/main" id="{C964CE07-6DF9-8D7D-083B-0408504B6E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24428" y="1235075"/>
                <a:ext cx="182563" cy="307975"/>
              </a:xfrm>
              <a:custGeom>
                <a:avLst/>
                <a:gdLst>
                  <a:gd name="T0" fmla="*/ 86 w 190"/>
                  <a:gd name="T1" fmla="*/ 0 h 321"/>
                  <a:gd name="T2" fmla="*/ 86 w 190"/>
                  <a:gd name="T3" fmla="*/ 0 h 321"/>
                  <a:gd name="T4" fmla="*/ 0 w 190"/>
                  <a:gd name="T5" fmla="*/ 321 h 321"/>
                  <a:gd name="T6" fmla="*/ 7 w 190"/>
                  <a:gd name="T7" fmla="*/ 314 h 321"/>
                  <a:gd name="T8" fmla="*/ 86 w 190"/>
                  <a:gd name="T9" fmla="*/ 0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0" h="321">
                    <a:moveTo>
                      <a:pt x="86" y="0"/>
                    </a:moveTo>
                    <a:lnTo>
                      <a:pt x="86" y="0"/>
                    </a:lnTo>
                    <a:lnTo>
                      <a:pt x="0" y="321"/>
                    </a:lnTo>
                    <a:cubicBezTo>
                      <a:pt x="2" y="319"/>
                      <a:pt x="4" y="317"/>
                      <a:pt x="7" y="314"/>
                    </a:cubicBezTo>
                    <a:cubicBezTo>
                      <a:pt x="190" y="127"/>
                      <a:pt x="117" y="29"/>
                      <a:pt x="86" y="0"/>
                    </a:cubicBezTo>
                    <a:close/>
                  </a:path>
                </a:pathLst>
              </a:custGeom>
              <a:solidFill>
                <a:srgbClr val="F5C4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" name="Freeform 52">
                <a:extLst>
                  <a:ext uri="{FF2B5EF4-FFF2-40B4-BE49-F238E27FC236}">
                    <a16:creationId xmlns:a16="http://schemas.microsoft.com/office/drawing/2014/main" id="{7218E5C1-0AA0-16FC-0CB0-245D4D4C95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19666" y="1238250"/>
                <a:ext cx="85725" cy="177800"/>
              </a:xfrm>
              <a:custGeom>
                <a:avLst/>
                <a:gdLst>
                  <a:gd name="T0" fmla="*/ 38 w 89"/>
                  <a:gd name="T1" fmla="*/ 179 h 185"/>
                  <a:gd name="T2" fmla="*/ 38 w 89"/>
                  <a:gd name="T3" fmla="*/ 179 h 185"/>
                  <a:gd name="T4" fmla="*/ 40 w 89"/>
                  <a:gd name="T5" fmla="*/ 185 h 185"/>
                  <a:gd name="T6" fmla="*/ 89 w 89"/>
                  <a:gd name="T7" fmla="*/ 0 h 185"/>
                  <a:gd name="T8" fmla="*/ 38 w 89"/>
                  <a:gd name="T9" fmla="*/ 179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185">
                    <a:moveTo>
                      <a:pt x="38" y="179"/>
                    </a:moveTo>
                    <a:lnTo>
                      <a:pt x="38" y="179"/>
                    </a:lnTo>
                    <a:cubicBezTo>
                      <a:pt x="39" y="181"/>
                      <a:pt x="39" y="183"/>
                      <a:pt x="40" y="185"/>
                    </a:cubicBezTo>
                    <a:lnTo>
                      <a:pt x="89" y="0"/>
                    </a:lnTo>
                    <a:cubicBezTo>
                      <a:pt x="65" y="5"/>
                      <a:pt x="0" y="33"/>
                      <a:pt x="38" y="179"/>
                    </a:cubicBezTo>
                    <a:close/>
                  </a:path>
                </a:pathLst>
              </a:custGeom>
              <a:solidFill>
                <a:srgbClr val="FCF2C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" name="Freeform 53">
                <a:extLst>
                  <a:ext uri="{FF2B5EF4-FFF2-40B4-BE49-F238E27FC236}">
                    <a16:creationId xmlns:a16="http://schemas.microsoft.com/office/drawing/2014/main" id="{A34134D1-9EC7-0598-54BA-C309483479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59353" y="1238250"/>
                <a:ext cx="104775" cy="177800"/>
              </a:xfrm>
              <a:custGeom>
                <a:avLst/>
                <a:gdLst>
                  <a:gd name="T0" fmla="*/ 49 w 109"/>
                  <a:gd name="T1" fmla="*/ 0 h 185"/>
                  <a:gd name="T2" fmla="*/ 49 w 109"/>
                  <a:gd name="T3" fmla="*/ 0 h 185"/>
                  <a:gd name="T4" fmla="*/ 0 w 109"/>
                  <a:gd name="T5" fmla="*/ 185 h 185"/>
                  <a:gd name="T6" fmla="*/ 3 w 109"/>
                  <a:gd name="T7" fmla="*/ 181 h 185"/>
                  <a:gd name="T8" fmla="*/ 49 w 109"/>
                  <a:gd name="T9" fmla="*/ 0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9" h="185">
                    <a:moveTo>
                      <a:pt x="49" y="0"/>
                    </a:moveTo>
                    <a:lnTo>
                      <a:pt x="49" y="0"/>
                    </a:lnTo>
                    <a:lnTo>
                      <a:pt x="0" y="185"/>
                    </a:lnTo>
                    <a:cubicBezTo>
                      <a:pt x="1" y="183"/>
                      <a:pt x="2" y="182"/>
                      <a:pt x="3" y="181"/>
                    </a:cubicBezTo>
                    <a:cubicBezTo>
                      <a:pt x="109" y="73"/>
                      <a:pt x="67" y="16"/>
                      <a:pt x="49" y="0"/>
                    </a:cubicBezTo>
                    <a:close/>
                  </a:path>
                </a:pathLst>
              </a:custGeom>
              <a:solidFill>
                <a:srgbClr val="FAE899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" name="Freeform 54">
                <a:extLst>
                  <a:ext uri="{FF2B5EF4-FFF2-40B4-BE49-F238E27FC236}">
                    <a16:creationId xmlns:a16="http://schemas.microsoft.com/office/drawing/2014/main" id="{8E9B66F2-A51C-7639-EE0C-A36847569C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41878" y="1020763"/>
                <a:ext cx="169863" cy="276225"/>
              </a:xfrm>
              <a:custGeom>
                <a:avLst/>
                <a:gdLst>
                  <a:gd name="T0" fmla="*/ 110 w 177"/>
                  <a:gd name="T1" fmla="*/ 0 h 287"/>
                  <a:gd name="T2" fmla="*/ 110 w 177"/>
                  <a:gd name="T3" fmla="*/ 0 h 287"/>
                  <a:gd name="T4" fmla="*/ 32 w 177"/>
                  <a:gd name="T5" fmla="*/ 75 h 287"/>
                  <a:gd name="T6" fmla="*/ 7 w 177"/>
                  <a:gd name="T7" fmla="*/ 128 h 287"/>
                  <a:gd name="T8" fmla="*/ 0 w 177"/>
                  <a:gd name="T9" fmla="*/ 287 h 287"/>
                  <a:gd name="T10" fmla="*/ 113 w 177"/>
                  <a:gd name="T11" fmla="*/ 163 h 287"/>
                  <a:gd name="T12" fmla="*/ 110 w 177"/>
                  <a:gd name="T13" fmla="*/ 0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7" h="287">
                    <a:moveTo>
                      <a:pt x="110" y="0"/>
                    </a:moveTo>
                    <a:lnTo>
                      <a:pt x="110" y="0"/>
                    </a:lnTo>
                    <a:lnTo>
                      <a:pt x="32" y="75"/>
                    </a:lnTo>
                    <a:cubicBezTo>
                      <a:pt x="17" y="89"/>
                      <a:pt x="8" y="108"/>
                      <a:pt x="7" y="128"/>
                    </a:cubicBezTo>
                    <a:lnTo>
                      <a:pt x="0" y="287"/>
                    </a:lnTo>
                    <a:lnTo>
                      <a:pt x="113" y="163"/>
                    </a:lnTo>
                    <a:cubicBezTo>
                      <a:pt x="113" y="163"/>
                      <a:pt x="177" y="30"/>
                      <a:pt x="110" y="0"/>
                    </a:cubicBezTo>
                    <a:close/>
                  </a:path>
                </a:pathLst>
              </a:custGeom>
              <a:solidFill>
                <a:srgbClr val="FA5E1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" name="Freeform 55">
                <a:extLst>
                  <a:ext uri="{FF2B5EF4-FFF2-40B4-BE49-F238E27FC236}">
                    <a16:creationId xmlns:a16="http://schemas.microsoft.com/office/drawing/2014/main" id="{6C3794F9-B1DB-E2E3-4E61-5A13003AB3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83178" y="1073150"/>
                <a:ext cx="117475" cy="298450"/>
              </a:xfrm>
              <a:custGeom>
                <a:avLst/>
                <a:gdLst>
                  <a:gd name="T0" fmla="*/ 85 w 121"/>
                  <a:gd name="T1" fmla="*/ 7 h 310"/>
                  <a:gd name="T2" fmla="*/ 85 w 121"/>
                  <a:gd name="T3" fmla="*/ 7 h 310"/>
                  <a:gd name="T4" fmla="*/ 0 w 121"/>
                  <a:gd name="T5" fmla="*/ 147 h 310"/>
                  <a:gd name="T6" fmla="*/ 37 w 121"/>
                  <a:gd name="T7" fmla="*/ 310 h 310"/>
                  <a:gd name="T8" fmla="*/ 110 w 121"/>
                  <a:gd name="T9" fmla="*/ 169 h 310"/>
                  <a:gd name="T10" fmla="*/ 115 w 121"/>
                  <a:gd name="T11" fmla="*/ 111 h 310"/>
                  <a:gd name="T12" fmla="*/ 85 w 121"/>
                  <a:gd name="T13" fmla="*/ 7 h 3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1" h="310">
                    <a:moveTo>
                      <a:pt x="85" y="7"/>
                    </a:moveTo>
                    <a:lnTo>
                      <a:pt x="85" y="7"/>
                    </a:lnTo>
                    <a:cubicBezTo>
                      <a:pt x="12" y="0"/>
                      <a:pt x="0" y="147"/>
                      <a:pt x="0" y="147"/>
                    </a:cubicBezTo>
                    <a:lnTo>
                      <a:pt x="37" y="310"/>
                    </a:lnTo>
                    <a:lnTo>
                      <a:pt x="110" y="169"/>
                    </a:lnTo>
                    <a:cubicBezTo>
                      <a:pt x="119" y="151"/>
                      <a:pt x="121" y="131"/>
                      <a:pt x="115" y="111"/>
                    </a:cubicBezTo>
                    <a:lnTo>
                      <a:pt x="85" y="7"/>
                    </a:lnTo>
                    <a:close/>
                  </a:path>
                </a:pathLst>
              </a:custGeom>
              <a:solidFill>
                <a:srgbClr val="B5DB17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" name="Freeform 56">
                <a:extLst>
                  <a:ext uri="{FF2B5EF4-FFF2-40B4-BE49-F238E27FC236}">
                    <a16:creationId xmlns:a16="http://schemas.microsoft.com/office/drawing/2014/main" id="{C2A5EE3E-1F84-E1A4-BB4C-E31F072AE0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27603" y="749300"/>
                <a:ext cx="300038" cy="496888"/>
              </a:xfrm>
              <a:custGeom>
                <a:avLst/>
                <a:gdLst>
                  <a:gd name="T0" fmla="*/ 204 w 311"/>
                  <a:gd name="T1" fmla="*/ 49 h 516"/>
                  <a:gd name="T2" fmla="*/ 204 w 311"/>
                  <a:gd name="T3" fmla="*/ 49 h 516"/>
                  <a:gd name="T4" fmla="*/ 203 w 311"/>
                  <a:gd name="T5" fmla="*/ 49 h 516"/>
                  <a:gd name="T6" fmla="*/ 122 w 311"/>
                  <a:gd name="T7" fmla="*/ 0 h 516"/>
                  <a:gd name="T8" fmla="*/ 22 w 311"/>
                  <a:gd name="T9" fmla="*/ 213 h 516"/>
                  <a:gd name="T10" fmla="*/ 5 w 311"/>
                  <a:gd name="T11" fmla="*/ 465 h 516"/>
                  <a:gd name="T12" fmla="*/ 81 w 311"/>
                  <a:gd name="T13" fmla="*/ 508 h 516"/>
                  <a:gd name="T14" fmla="*/ 169 w 311"/>
                  <a:gd name="T15" fmla="*/ 508 h 516"/>
                  <a:gd name="T16" fmla="*/ 280 w 311"/>
                  <a:gd name="T17" fmla="*/ 283 h 516"/>
                  <a:gd name="T18" fmla="*/ 300 w 311"/>
                  <a:gd name="T19" fmla="*/ 47 h 516"/>
                  <a:gd name="T20" fmla="*/ 204 w 311"/>
                  <a:gd name="T21" fmla="*/ 49 h 5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11" h="516">
                    <a:moveTo>
                      <a:pt x="204" y="49"/>
                    </a:moveTo>
                    <a:lnTo>
                      <a:pt x="204" y="49"/>
                    </a:lnTo>
                    <a:lnTo>
                      <a:pt x="203" y="49"/>
                    </a:lnTo>
                    <a:cubicBezTo>
                      <a:pt x="172" y="41"/>
                      <a:pt x="145" y="23"/>
                      <a:pt x="122" y="0"/>
                    </a:cubicBezTo>
                    <a:cubicBezTo>
                      <a:pt x="83" y="45"/>
                      <a:pt x="44" y="113"/>
                      <a:pt x="22" y="213"/>
                    </a:cubicBezTo>
                    <a:cubicBezTo>
                      <a:pt x="7" y="281"/>
                      <a:pt x="0" y="364"/>
                      <a:pt x="5" y="465"/>
                    </a:cubicBezTo>
                    <a:cubicBezTo>
                      <a:pt x="26" y="485"/>
                      <a:pt x="51" y="500"/>
                      <a:pt x="81" y="508"/>
                    </a:cubicBezTo>
                    <a:cubicBezTo>
                      <a:pt x="111" y="516"/>
                      <a:pt x="141" y="516"/>
                      <a:pt x="169" y="508"/>
                    </a:cubicBezTo>
                    <a:cubicBezTo>
                      <a:pt x="224" y="424"/>
                      <a:pt x="259" y="349"/>
                      <a:pt x="280" y="283"/>
                    </a:cubicBezTo>
                    <a:cubicBezTo>
                      <a:pt x="311" y="184"/>
                      <a:pt x="311" y="106"/>
                      <a:pt x="300" y="47"/>
                    </a:cubicBezTo>
                    <a:cubicBezTo>
                      <a:pt x="268" y="56"/>
                      <a:pt x="236" y="58"/>
                      <a:pt x="204" y="49"/>
                    </a:cubicBezTo>
                    <a:close/>
                  </a:path>
                </a:pathLst>
              </a:custGeom>
              <a:solidFill>
                <a:srgbClr val="728072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" name="Freeform 57">
                <a:extLst>
                  <a:ext uri="{FF2B5EF4-FFF2-40B4-BE49-F238E27FC236}">
                    <a16:creationId xmlns:a16="http://schemas.microsoft.com/office/drawing/2014/main" id="{AFAC8D1F-B128-BC22-B179-58BF0B20F7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45078" y="669925"/>
                <a:ext cx="171450" cy="134938"/>
              </a:xfrm>
              <a:custGeom>
                <a:avLst/>
                <a:gdLst>
                  <a:gd name="T0" fmla="*/ 118 w 178"/>
                  <a:gd name="T1" fmla="*/ 0 h 140"/>
                  <a:gd name="T2" fmla="*/ 118 w 178"/>
                  <a:gd name="T3" fmla="*/ 0 h 140"/>
                  <a:gd name="T4" fmla="*/ 0 w 178"/>
                  <a:gd name="T5" fmla="*/ 82 h 140"/>
                  <a:gd name="T6" fmla="*/ 82 w 178"/>
                  <a:gd name="T7" fmla="*/ 131 h 140"/>
                  <a:gd name="T8" fmla="*/ 82 w 178"/>
                  <a:gd name="T9" fmla="*/ 131 h 140"/>
                  <a:gd name="T10" fmla="*/ 178 w 178"/>
                  <a:gd name="T11" fmla="*/ 129 h 140"/>
                  <a:gd name="T12" fmla="*/ 118 w 178"/>
                  <a:gd name="T13" fmla="*/ 0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8" h="140">
                    <a:moveTo>
                      <a:pt x="118" y="0"/>
                    </a:moveTo>
                    <a:lnTo>
                      <a:pt x="118" y="0"/>
                    </a:lnTo>
                    <a:cubicBezTo>
                      <a:pt x="98" y="6"/>
                      <a:pt x="49" y="27"/>
                      <a:pt x="0" y="82"/>
                    </a:cubicBezTo>
                    <a:cubicBezTo>
                      <a:pt x="23" y="106"/>
                      <a:pt x="50" y="123"/>
                      <a:pt x="82" y="131"/>
                    </a:cubicBezTo>
                    <a:lnTo>
                      <a:pt x="82" y="131"/>
                    </a:lnTo>
                    <a:cubicBezTo>
                      <a:pt x="114" y="140"/>
                      <a:pt x="147" y="138"/>
                      <a:pt x="178" y="129"/>
                    </a:cubicBezTo>
                    <a:cubicBezTo>
                      <a:pt x="163" y="58"/>
                      <a:pt x="132" y="15"/>
                      <a:pt x="118" y="0"/>
                    </a:cubicBezTo>
                    <a:close/>
                  </a:path>
                </a:pathLst>
              </a:custGeom>
              <a:solidFill>
                <a:srgbClr val="C3E24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" name="Freeform 58">
                <a:extLst>
                  <a:ext uri="{FF2B5EF4-FFF2-40B4-BE49-F238E27FC236}">
                    <a16:creationId xmlns:a16="http://schemas.microsoft.com/office/drawing/2014/main" id="{C0C458D4-16CB-0850-C8FF-526B005406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29203" y="827088"/>
                <a:ext cx="138113" cy="136525"/>
              </a:xfrm>
              <a:custGeom>
                <a:avLst/>
                <a:gdLst>
                  <a:gd name="T0" fmla="*/ 88 w 143"/>
                  <a:gd name="T1" fmla="*/ 9 h 142"/>
                  <a:gd name="T2" fmla="*/ 88 w 143"/>
                  <a:gd name="T3" fmla="*/ 9 h 142"/>
                  <a:gd name="T4" fmla="*/ 10 w 143"/>
                  <a:gd name="T5" fmla="*/ 54 h 142"/>
                  <a:gd name="T6" fmla="*/ 55 w 143"/>
                  <a:gd name="T7" fmla="*/ 133 h 142"/>
                  <a:gd name="T8" fmla="*/ 134 w 143"/>
                  <a:gd name="T9" fmla="*/ 88 h 142"/>
                  <a:gd name="T10" fmla="*/ 88 w 143"/>
                  <a:gd name="T11" fmla="*/ 9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3" h="142">
                    <a:moveTo>
                      <a:pt x="88" y="9"/>
                    </a:moveTo>
                    <a:lnTo>
                      <a:pt x="88" y="9"/>
                    </a:lnTo>
                    <a:cubicBezTo>
                      <a:pt x="54" y="0"/>
                      <a:pt x="19" y="20"/>
                      <a:pt x="10" y="54"/>
                    </a:cubicBezTo>
                    <a:cubicBezTo>
                      <a:pt x="0" y="89"/>
                      <a:pt x="21" y="124"/>
                      <a:pt x="55" y="133"/>
                    </a:cubicBezTo>
                    <a:cubicBezTo>
                      <a:pt x="89" y="142"/>
                      <a:pt x="124" y="122"/>
                      <a:pt x="134" y="88"/>
                    </a:cubicBezTo>
                    <a:cubicBezTo>
                      <a:pt x="143" y="53"/>
                      <a:pt x="123" y="18"/>
                      <a:pt x="88" y="9"/>
                    </a:cubicBezTo>
                    <a:close/>
                  </a:path>
                </a:pathLst>
              </a:custGeom>
              <a:solidFill>
                <a:srgbClr val="C3E24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" name="Freeform 59">
                <a:extLst>
                  <a:ext uri="{FF2B5EF4-FFF2-40B4-BE49-F238E27FC236}">
                    <a16:creationId xmlns:a16="http://schemas.microsoft.com/office/drawing/2014/main" id="{349093D3-047B-332A-97AC-4FD581FA9A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41903" y="839788"/>
                <a:ext cx="111125" cy="111125"/>
              </a:xfrm>
              <a:custGeom>
                <a:avLst/>
                <a:gdLst>
                  <a:gd name="T0" fmla="*/ 71 w 115"/>
                  <a:gd name="T1" fmla="*/ 8 h 116"/>
                  <a:gd name="T2" fmla="*/ 71 w 115"/>
                  <a:gd name="T3" fmla="*/ 8 h 116"/>
                  <a:gd name="T4" fmla="*/ 7 w 115"/>
                  <a:gd name="T5" fmla="*/ 45 h 116"/>
                  <a:gd name="T6" fmla="*/ 44 w 115"/>
                  <a:gd name="T7" fmla="*/ 108 h 116"/>
                  <a:gd name="T8" fmla="*/ 108 w 115"/>
                  <a:gd name="T9" fmla="*/ 72 h 116"/>
                  <a:gd name="T10" fmla="*/ 71 w 115"/>
                  <a:gd name="T11" fmla="*/ 8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5" h="116">
                    <a:moveTo>
                      <a:pt x="71" y="8"/>
                    </a:moveTo>
                    <a:lnTo>
                      <a:pt x="71" y="8"/>
                    </a:lnTo>
                    <a:cubicBezTo>
                      <a:pt x="43" y="0"/>
                      <a:pt x="15" y="17"/>
                      <a:pt x="7" y="45"/>
                    </a:cubicBezTo>
                    <a:cubicBezTo>
                      <a:pt x="0" y="72"/>
                      <a:pt x="16" y="101"/>
                      <a:pt x="44" y="108"/>
                    </a:cubicBezTo>
                    <a:cubicBezTo>
                      <a:pt x="72" y="116"/>
                      <a:pt x="101" y="99"/>
                      <a:pt x="108" y="72"/>
                    </a:cubicBezTo>
                    <a:cubicBezTo>
                      <a:pt x="115" y="44"/>
                      <a:pt x="99" y="15"/>
                      <a:pt x="71" y="8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" name="Freeform 60">
                <a:extLst>
                  <a:ext uri="{FF2B5EF4-FFF2-40B4-BE49-F238E27FC236}">
                    <a16:creationId xmlns:a16="http://schemas.microsoft.com/office/drawing/2014/main" id="{17A6339D-F4BE-2023-6566-DE22A572F7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32366" y="1196975"/>
                <a:ext cx="158750" cy="74613"/>
              </a:xfrm>
              <a:custGeom>
                <a:avLst/>
                <a:gdLst>
                  <a:gd name="T0" fmla="*/ 0 w 164"/>
                  <a:gd name="T1" fmla="*/ 0 h 78"/>
                  <a:gd name="T2" fmla="*/ 0 w 164"/>
                  <a:gd name="T3" fmla="*/ 0 h 78"/>
                  <a:gd name="T4" fmla="*/ 1 w 164"/>
                  <a:gd name="T5" fmla="*/ 7 h 78"/>
                  <a:gd name="T6" fmla="*/ 3 w 164"/>
                  <a:gd name="T7" fmla="*/ 37 h 78"/>
                  <a:gd name="T8" fmla="*/ 68 w 164"/>
                  <a:gd name="T9" fmla="*/ 71 h 78"/>
                  <a:gd name="T10" fmla="*/ 69 w 164"/>
                  <a:gd name="T11" fmla="*/ 71 h 78"/>
                  <a:gd name="T12" fmla="*/ 143 w 164"/>
                  <a:gd name="T13" fmla="*/ 74 h 78"/>
                  <a:gd name="T14" fmla="*/ 160 w 164"/>
                  <a:gd name="T15" fmla="*/ 50 h 78"/>
                  <a:gd name="T16" fmla="*/ 164 w 164"/>
                  <a:gd name="T17" fmla="*/ 43 h 78"/>
                  <a:gd name="T18" fmla="*/ 76 w 164"/>
                  <a:gd name="T19" fmla="*/ 43 h 78"/>
                  <a:gd name="T20" fmla="*/ 0 w 164"/>
                  <a:gd name="T21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4" h="78">
                    <a:moveTo>
                      <a:pt x="0" y="0"/>
                    </a:moveTo>
                    <a:lnTo>
                      <a:pt x="0" y="0"/>
                    </a:lnTo>
                    <a:cubicBezTo>
                      <a:pt x="1" y="2"/>
                      <a:pt x="1" y="5"/>
                      <a:pt x="1" y="7"/>
                    </a:cubicBezTo>
                    <a:cubicBezTo>
                      <a:pt x="1" y="17"/>
                      <a:pt x="2" y="27"/>
                      <a:pt x="3" y="37"/>
                    </a:cubicBezTo>
                    <a:cubicBezTo>
                      <a:pt x="22" y="53"/>
                      <a:pt x="44" y="64"/>
                      <a:pt x="68" y="71"/>
                    </a:cubicBezTo>
                    <a:lnTo>
                      <a:pt x="69" y="71"/>
                    </a:lnTo>
                    <a:cubicBezTo>
                      <a:pt x="94" y="78"/>
                      <a:pt x="119" y="78"/>
                      <a:pt x="143" y="74"/>
                    </a:cubicBezTo>
                    <a:cubicBezTo>
                      <a:pt x="149" y="66"/>
                      <a:pt x="154" y="58"/>
                      <a:pt x="160" y="50"/>
                    </a:cubicBezTo>
                    <a:cubicBezTo>
                      <a:pt x="161" y="48"/>
                      <a:pt x="162" y="46"/>
                      <a:pt x="164" y="43"/>
                    </a:cubicBezTo>
                    <a:cubicBezTo>
                      <a:pt x="136" y="51"/>
                      <a:pt x="106" y="51"/>
                      <a:pt x="76" y="43"/>
                    </a:cubicBezTo>
                    <a:cubicBezTo>
                      <a:pt x="46" y="35"/>
                      <a:pt x="21" y="2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" name="Freeform 61">
                <a:extLst>
                  <a:ext uri="{FF2B5EF4-FFF2-40B4-BE49-F238E27FC236}">
                    <a16:creationId xmlns:a16="http://schemas.microsoft.com/office/drawing/2014/main" id="{9A7DF19F-74BB-05E9-84A4-76AA12324F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78403" y="1063625"/>
                <a:ext cx="104775" cy="274638"/>
              </a:xfrm>
              <a:custGeom>
                <a:avLst/>
                <a:gdLst>
                  <a:gd name="T0" fmla="*/ 0 w 109"/>
                  <a:gd name="T1" fmla="*/ 286 h 286"/>
                  <a:gd name="T2" fmla="*/ 0 w 109"/>
                  <a:gd name="T3" fmla="*/ 286 h 286"/>
                  <a:gd name="T4" fmla="*/ 77 w 109"/>
                  <a:gd name="T5" fmla="*/ 0 h 286"/>
                  <a:gd name="T6" fmla="*/ 0 w 109"/>
                  <a:gd name="T7" fmla="*/ 286 h 2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9" h="286">
                    <a:moveTo>
                      <a:pt x="0" y="286"/>
                    </a:moveTo>
                    <a:lnTo>
                      <a:pt x="0" y="286"/>
                    </a:lnTo>
                    <a:cubicBezTo>
                      <a:pt x="109" y="66"/>
                      <a:pt x="77" y="0"/>
                      <a:pt x="77" y="0"/>
                    </a:cubicBezTo>
                    <a:cubicBezTo>
                      <a:pt x="77" y="0"/>
                      <a:pt x="16" y="41"/>
                      <a:pt x="0" y="286"/>
                    </a:cubicBezTo>
                    <a:close/>
                  </a:path>
                </a:pathLst>
              </a:custGeom>
              <a:solidFill>
                <a:srgbClr val="C3E24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" name="Freeform 62">
                <a:extLst>
                  <a:ext uri="{FF2B5EF4-FFF2-40B4-BE49-F238E27FC236}">
                    <a16:creationId xmlns:a16="http://schemas.microsoft.com/office/drawing/2014/main" id="{B6F25263-F4CF-5CE2-D5BF-8327CA10F2E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051403" y="749300"/>
                <a:ext cx="271463" cy="484188"/>
              </a:xfrm>
              <a:custGeom>
                <a:avLst/>
                <a:gdLst>
                  <a:gd name="T0" fmla="*/ 86 w 283"/>
                  <a:gd name="T1" fmla="*/ 465 h 503"/>
                  <a:gd name="T2" fmla="*/ 86 w 283"/>
                  <a:gd name="T3" fmla="*/ 465 h 503"/>
                  <a:gd name="T4" fmla="*/ 86 w 283"/>
                  <a:gd name="T5" fmla="*/ 465 h 503"/>
                  <a:gd name="T6" fmla="*/ 145 w 283"/>
                  <a:gd name="T7" fmla="*/ 503 h 503"/>
                  <a:gd name="T8" fmla="*/ 86 w 283"/>
                  <a:gd name="T9" fmla="*/ 465 h 503"/>
                  <a:gd name="T10" fmla="*/ 89 w 283"/>
                  <a:gd name="T11" fmla="*/ 294 h 503"/>
                  <a:gd name="T12" fmla="*/ 89 w 283"/>
                  <a:gd name="T13" fmla="*/ 294 h 503"/>
                  <a:gd name="T14" fmla="*/ 22 w 283"/>
                  <a:gd name="T15" fmla="*/ 358 h 503"/>
                  <a:gd name="T16" fmla="*/ 0 w 283"/>
                  <a:gd name="T17" fmla="*/ 395 h 503"/>
                  <a:gd name="T18" fmla="*/ 22 w 283"/>
                  <a:gd name="T19" fmla="*/ 358 h 503"/>
                  <a:gd name="T20" fmla="*/ 89 w 283"/>
                  <a:gd name="T21" fmla="*/ 294 h 503"/>
                  <a:gd name="T22" fmla="*/ 89 w 283"/>
                  <a:gd name="T23" fmla="*/ 294 h 503"/>
                  <a:gd name="T24" fmla="*/ 202 w 283"/>
                  <a:gd name="T25" fmla="*/ 0 h 503"/>
                  <a:gd name="T26" fmla="*/ 202 w 283"/>
                  <a:gd name="T27" fmla="*/ 0 h 503"/>
                  <a:gd name="T28" fmla="*/ 109 w 283"/>
                  <a:gd name="T29" fmla="*/ 184 h 503"/>
                  <a:gd name="T30" fmla="*/ 202 w 283"/>
                  <a:gd name="T31" fmla="*/ 0 h 503"/>
                  <a:gd name="T32" fmla="*/ 283 w 283"/>
                  <a:gd name="T33" fmla="*/ 49 h 503"/>
                  <a:gd name="T34" fmla="*/ 202 w 283"/>
                  <a:gd name="T35" fmla="*/ 0 h 503"/>
                  <a:gd name="T36" fmla="*/ 202 w 283"/>
                  <a:gd name="T37" fmla="*/ 0 h 503"/>
                  <a:gd name="T38" fmla="*/ 202 w 283"/>
                  <a:gd name="T39" fmla="*/ 0 h 5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83" h="503">
                    <a:moveTo>
                      <a:pt x="86" y="465"/>
                    </a:moveTo>
                    <a:lnTo>
                      <a:pt x="86" y="465"/>
                    </a:lnTo>
                    <a:lnTo>
                      <a:pt x="86" y="465"/>
                    </a:lnTo>
                    <a:cubicBezTo>
                      <a:pt x="102" y="482"/>
                      <a:pt x="122" y="495"/>
                      <a:pt x="145" y="503"/>
                    </a:cubicBezTo>
                    <a:cubicBezTo>
                      <a:pt x="122" y="495"/>
                      <a:pt x="102" y="482"/>
                      <a:pt x="86" y="465"/>
                    </a:cubicBezTo>
                    <a:close/>
                    <a:moveTo>
                      <a:pt x="89" y="294"/>
                    </a:moveTo>
                    <a:lnTo>
                      <a:pt x="89" y="294"/>
                    </a:lnTo>
                    <a:lnTo>
                      <a:pt x="22" y="358"/>
                    </a:lnTo>
                    <a:cubicBezTo>
                      <a:pt x="11" y="368"/>
                      <a:pt x="3" y="381"/>
                      <a:pt x="0" y="395"/>
                    </a:cubicBezTo>
                    <a:cubicBezTo>
                      <a:pt x="3" y="381"/>
                      <a:pt x="11" y="368"/>
                      <a:pt x="22" y="358"/>
                    </a:cubicBezTo>
                    <a:lnTo>
                      <a:pt x="89" y="294"/>
                    </a:lnTo>
                    <a:cubicBezTo>
                      <a:pt x="89" y="294"/>
                      <a:pt x="89" y="294"/>
                      <a:pt x="89" y="294"/>
                    </a:cubicBezTo>
                    <a:close/>
                    <a:moveTo>
                      <a:pt x="202" y="0"/>
                    </a:moveTo>
                    <a:lnTo>
                      <a:pt x="202" y="0"/>
                    </a:lnTo>
                    <a:cubicBezTo>
                      <a:pt x="167" y="41"/>
                      <a:pt x="132" y="100"/>
                      <a:pt x="109" y="184"/>
                    </a:cubicBezTo>
                    <a:cubicBezTo>
                      <a:pt x="132" y="100"/>
                      <a:pt x="167" y="41"/>
                      <a:pt x="202" y="0"/>
                    </a:cubicBezTo>
                    <a:cubicBezTo>
                      <a:pt x="225" y="23"/>
                      <a:pt x="252" y="41"/>
                      <a:pt x="283" y="49"/>
                    </a:cubicBezTo>
                    <a:cubicBezTo>
                      <a:pt x="252" y="41"/>
                      <a:pt x="225" y="23"/>
                      <a:pt x="202" y="0"/>
                    </a:cubicBezTo>
                    <a:lnTo>
                      <a:pt x="202" y="0"/>
                    </a:lnTo>
                    <a:cubicBezTo>
                      <a:pt x="202" y="0"/>
                      <a:pt x="202" y="0"/>
                      <a:pt x="20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" name="Freeform 63">
                <a:extLst>
                  <a:ext uri="{FF2B5EF4-FFF2-40B4-BE49-F238E27FC236}">
                    <a16:creationId xmlns:a16="http://schemas.microsoft.com/office/drawing/2014/main" id="{28204350-E896-FACE-25BC-84E51007BA2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041878" y="1031875"/>
                <a:ext cx="95250" cy="265113"/>
              </a:xfrm>
              <a:custGeom>
                <a:avLst/>
                <a:gdLst>
                  <a:gd name="T0" fmla="*/ 96 w 99"/>
                  <a:gd name="T1" fmla="*/ 171 h 275"/>
                  <a:gd name="T2" fmla="*/ 96 w 99"/>
                  <a:gd name="T3" fmla="*/ 171 h 275"/>
                  <a:gd name="T4" fmla="*/ 96 w 99"/>
                  <a:gd name="T5" fmla="*/ 171 h 275"/>
                  <a:gd name="T6" fmla="*/ 96 w 99"/>
                  <a:gd name="T7" fmla="*/ 171 h 275"/>
                  <a:gd name="T8" fmla="*/ 99 w 99"/>
                  <a:gd name="T9" fmla="*/ 0 h 275"/>
                  <a:gd name="T10" fmla="*/ 99 w 99"/>
                  <a:gd name="T11" fmla="*/ 0 h 275"/>
                  <a:gd name="T12" fmla="*/ 32 w 99"/>
                  <a:gd name="T13" fmla="*/ 64 h 275"/>
                  <a:gd name="T14" fmla="*/ 10 w 99"/>
                  <a:gd name="T15" fmla="*/ 101 h 275"/>
                  <a:gd name="T16" fmla="*/ 7 w 99"/>
                  <a:gd name="T17" fmla="*/ 117 h 275"/>
                  <a:gd name="T18" fmla="*/ 0 w 99"/>
                  <a:gd name="T19" fmla="*/ 275 h 275"/>
                  <a:gd name="T20" fmla="*/ 95 w 99"/>
                  <a:gd name="T21" fmla="*/ 172 h 275"/>
                  <a:gd name="T22" fmla="*/ 95 w 99"/>
                  <a:gd name="T23" fmla="*/ 171 h 275"/>
                  <a:gd name="T24" fmla="*/ 99 w 99"/>
                  <a:gd name="T25" fmla="*/ 0 h 2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9" h="275">
                    <a:moveTo>
                      <a:pt x="96" y="171"/>
                    </a:moveTo>
                    <a:lnTo>
                      <a:pt x="96" y="171"/>
                    </a:lnTo>
                    <a:cubicBezTo>
                      <a:pt x="96" y="171"/>
                      <a:pt x="96" y="171"/>
                      <a:pt x="96" y="171"/>
                    </a:cubicBezTo>
                    <a:cubicBezTo>
                      <a:pt x="96" y="171"/>
                      <a:pt x="96" y="171"/>
                      <a:pt x="96" y="171"/>
                    </a:cubicBezTo>
                    <a:close/>
                    <a:moveTo>
                      <a:pt x="99" y="0"/>
                    </a:moveTo>
                    <a:lnTo>
                      <a:pt x="99" y="0"/>
                    </a:lnTo>
                    <a:lnTo>
                      <a:pt x="32" y="64"/>
                    </a:lnTo>
                    <a:cubicBezTo>
                      <a:pt x="21" y="74"/>
                      <a:pt x="13" y="87"/>
                      <a:pt x="10" y="101"/>
                    </a:cubicBezTo>
                    <a:cubicBezTo>
                      <a:pt x="8" y="106"/>
                      <a:pt x="7" y="111"/>
                      <a:pt x="7" y="117"/>
                    </a:cubicBezTo>
                    <a:lnTo>
                      <a:pt x="0" y="275"/>
                    </a:lnTo>
                    <a:lnTo>
                      <a:pt x="95" y="172"/>
                    </a:lnTo>
                    <a:cubicBezTo>
                      <a:pt x="95" y="172"/>
                      <a:pt x="95" y="171"/>
                      <a:pt x="95" y="171"/>
                    </a:cubicBezTo>
                    <a:cubicBezTo>
                      <a:pt x="92" y="107"/>
                      <a:pt x="93" y="50"/>
                      <a:pt x="99" y="0"/>
                    </a:cubicBezTo>
                    <a:close/>
                  </a:path>
                </a:pathLst>
              </a:custGeom>
              <a:solidFill>
                <a:srgbClr val="B5DB17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" name="Freeform 64">
                <a:extLst>
                  <a:ext uri="{FF2B5EF4-FFF2-40B4-BE49-F238E27FC236}">
                    <a16:creationId xmlns:a16="http://schemas.microsoft.com/office/drawing/2014/main" id="{6EA621A2-4A87-E4E6-E43D-80F204CDD3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29191" y="749300"/>
                <a:ext cx="195263" cy="484188"/>
              </a:xfrm>
              <a:custGeom>
                <a:avLst/>
                <a:gdLst>
                  <a:gd name="T0" fmla="*/ 120 w 202"/>
                  <a:gd name="T1" fmla="*/ 0 h 503"/>
                  <a:gd name="T2" fmla="*/ 120 w 202"/>
                  <a:gd name="T3" fmla="*/ 0 h 503"/>
                  <a:gd name="T4" fmla="*/ 27 w 202"/>
                  <a:gd name="T5" fmla="*/ 184 h 503"/>
                  <a:gd name="T6" fmla="*/ 20 w 202"/>
                  <a:gd name="T7" fmla="*/ 213 h 503"/>
                  <a:gd name="T8" fmla="*/ 7 w 202"/>
                  <a:gd name="T9" fmla="*/ 294 h 503"/>
                  <a:gd name="T10" fmla="*/ 7 w 202"/>
                  <a:gd name="T11" fmla="*/ 294 h 503"/>
                  <a:gd name="T12" fmla="*/ 7 w 202"/>
                  <a:gd name="T13" fmla="*/ 294 h 503"/>
                  <a:gd name="T14" fmla="*/ 3 w 202"/>
                  <a:gd name="T15" fmla="*/ 465 h 503"/>
                  <a:gd name="T16" fmla="*/ 4 w 202"/>
                  <a:gd name="T17" fmla="*/ 465 h 503"/>
                  <a:gd name="T18" fmla="*/ 4 w 202"/>
                  <a:gd name="T19" fmla="*/ 465 h 503"/>
                  <a:gd name="T20" fmla="*/ 63 w 202"/>
                  <a:gd name="T21" fmla="*/ 503 h 503"/>
                  <a:gd name="T22" fmla="*/ 128 w 202"/>
                  <a:gd name="T23" fmla="*/ 327 h 503"/>
                  <a:gd name="T24" fmla="*/ 128 w 202"/>
                  <a:gd name="T25" fmla="*/ 327 h 503"/>
                  <a:gd name="T26" fmla="*/ 158 w 202"/>
                  <a:gd name="T27" fmla="*/ 214 h 503"/>
                  <a:gd name="T28" fmla="*/ 113 w 202"/>
                  <a:gd name="T29" fmla="*/ 135 h 503"/>
                  <a:gd name="T30" fmla="*/ 191 w 202"/>
                  <a:gd name="T31" fmla="*/ 90 h 503"/>
                  <a:gd name="T32" fmla="*/ 191 w 202"/>
                  <a:gd name="T33" fmla="*/ 90 h 503"/>
                  <a:gd name="T34" fmla="*/ 202 w 202"/>
                  <a:gd name="T35" fmla="*/ 49 h 503"/>
                  <a:gd name="T36" fmla="*/ 202 w 202"/>
                  <a:gd name="T37" fmla="*/ 49 h 503"/>
                  <a:gd name="T38" fmla="*/ 201 w 202"/>
                  <a:gd name="T39" fmla="*/ 49 h 503"/>
                  <a:gd name="T40" fmla="*/ 120 w 202"/>
                  <a:gd name="T41" fmla="*/ 0 h 5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02" h="503">
                    <a:moveTo>
                      <a:pt x="120" y="0"/>
                    </a:moveTo>
                    <a:lnTo>
                      <a:pt x="120" y="0"/>
                    </a:lnTo>
                    <a:cubicBezTo>
                      <a:pt x="85" y="41"/>
                      <a:pt x="50" y="100"/>
                      <a:pt x="27" y="184"/>
                    </a:cubicBezTo>
                    <a:cubicBezTo>
                      <a:pt x="24" y="194"/>
                      <a:pt x="22" y="203"/>
                      <a:pt x="20" y="213"/>
                    </a:cubicBezTo>
                    <a:cubicBezTo>
                      <a:pt x="14" y="238"/>
                      <a:pt x="10" y="265"/>
                      <a:pt x="7" y="294"/>
                    </a:cubicBezTo>
                    <a:lnTo>
                      <a:pt x="7" y="294"/>
                    </a:lnTo>
                    <a:cubicBezTo>
                      <a:pt x="7" y="294"/>
                      <a:pt x="7" y="294"/>
                      <a:pt x="7" y="294"/>
                    </a:cubicBezTo>
                    <a:cubicBezTo>
                      <a:pt x="1" y="344"/>
                      <a:pt x="0" y="401"/>
                      <a:pt x="3" y="465"/>
                    </a:cubicBezTo>
                    <a:cubicBezTo>
                      <a:pt x="3" y="465"/>
                      <a:pt x="4" y="465"/>
                      <a:pt x="4" y="465"/>
                    </a:cubicBezTo>
                    <a:cubicBezTo>
                      <a:pt x="4" y="465"/>
                      <a:pt x="4" y="465"/>
                      <a:pt x="4" y="465"/>
                    </a:cubicBezTo>
                    <a:cubicBezTo>
                      <a:pt x="20" y="482"/>
                      <a:pt x="40" y="495"/>
                      <a:pt x="63" y="503"/>
                    </a:cubicBezTo>
                    <a:cubicBezTo>
                      <a:pt x="86" y="355"/>
                      <a:pt x="128" y="327"/>
                      <a:pt x="128" y="327"/>
                    </a:cubicBezTo>
                    <a:lnTo>
                      <a:pt x="128" y="327"/>
                    </a:lnTo>
                    <a:lnTo>
                      <a:pt x="158" y="214"/>
                    </a:lnTo>
                    <a:cubicBezTo>
                      <a:pt x="124" y="205"/>
                      <a:pt x="103" y="170"/>
                      <a:pt x="113" y="135"/>
                    </a:cubicBezTo>
                    <a:cubicBezTo>
                      <a:pt x="122" y="101"/>
                      <a:pt x="157" y="81"/>
                      <a:pt x="191" y="90"/>
                    </a:cubicBezTo>
                    <a:lnTo>
                      <a:pt x="191" y="90"/>
                    </a:lnTo>
                    <a:lnTo>
                      <a:pt x="202" y="49"/>
                    </a:lnTo>
                    <a:lnTo>
                      <a:pt x="202" y="49"/>
                    </a:lnTo>
                    <a:cubicBezTo>
                      <a:pt x="202" y="49"/>
                      <a:pt x="201" y="49"/>
                      <a:pt x="201" y="49"/>
                    </a:cubicBezTo>
                    <a:cubicBezTo>
                      <a:pt x="170" y="41"/>
                      <a:pt x="143" y="23"/>
                      <a:pt x="120" y="0"/>
                    </a:cubicBezTo>
                    <a:close/>
                  </a:path>
                </a:pathLst>
              </a:custGeom>
              <a:solidFill>
                <a:srgbClr val="556255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" name="Freeform 65">
                <a:extLst>
                  <a:ext uri="{FF2B5EF4-FFF2-40B4-BE49-F238E27FC236}">
                    <a16:creationId xmlns:a16="http://schemas.microsoft.com/office/drawing/2014/main" id="{18F511A2-F730-9F5D-60AD-7950E38AF4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45078" y="749300"/>
                <a:ext cx="79375" cy="47625"/>
              </a:xfrm>
              <a:custGeom>
                <a:avLst/>
                <a:gdLst>
                  <a:gd name="T0" fmla="*/ 0 w 82"/>
                  <a:gd name="T1" fmla="*/ 0 h 49"/>
                  <a:gd name="T2" fmla="*/ 0 w 82"/>
                  <a:gd name="T3" fmla="*/ 0 h 49"/>
                  <a:gd name="T4" fmla="*/ 0 w 82"/>
                  <a:gd name="T5" fmla="*/ 0 h 49"/>
                  <a:gd name="T6" fmla="*/ 81 w 82"/>
                  <a:gd name="T7" fmla="*/ 49 h 49"/>
                  <a:gd name="T8" fmla="*/ 82 w 82"/>
                  <a:gd name="T9" fmla="*/ 49 h 49"/>
                  <a:gd name="T10" fmla="*/ 82 w 82"/>
                  <a:gd name="T11" fmla="*/ 49 h 49"/>
                  <a:gd name="T12" fmla="*/ 82 w 82"/>
                  <a:gd name="T13" fmla="*/ 49 h 49"/>
                  <a:gd name="T14" fmla="*/ 82 w 82"/>
                  <a:gd name="T15" fmla="*/ 49 h 49"/>
                  <a:gd name="T16" fmla="*/ 82 w 82"/>
                  <a:gd name="T17" fmla="*/ 49 h 49"/>
                  <a:gd name="T18" fmla="*/ 81 w 82"/>
                  <a:gd name="T19" fmla="*/ 49 h 49"/>
                  <a:gd name="T20" fmla="*/ 0 w 82"/>
                  <a:gd name="T21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2" h="49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ubicBezTo>
                      <a:pt x="23" y="23"/>
                      <a:pt x="50" y="41"/>
                      <a:pt x="81" y="49"/>
                    </a:cubicBezTo>
                    <a:cubicBezTo>
                      <a:pt x="81" y="49"/>
                      <a:pt x="82" y="49"/>
                      <a:pt x="82" y="49"/>
                    </a:cubicBezTo>
                    <a:lnTo>
                      <a:pt x="82" y="49"/>
                    </a:lnTo>
                    <a:lnTo>
                      <a:pt x="82" y="49"/>
                    </a:lnTo>
                    <a:lnTo>
                      <a:pt x="82" y="49"/>
                    </a:lnTo>
                    <a:lnTo>
                      <a:pt x="82" y="49"/>
                    </a:lnTo>
                    <a:lnTo>
                      <a:pt x="81" y="49"/>
                    </a:lnTo>
                    <a:cubicBezTo>
                      <a:pt x="50" y="41"/>
                      <a:pt x="23" y="23"/>
                      <a:pt x="0" y="0"/>
                    </a:cubicBezTo>
                    <a:close/>
                  </a:path>
                </a:pathLst>
              </a:custGeom>
              <a:solidFill>
                <a:srgbClr val="FA703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" name="Freeform 66">
                <a:extLst>
                  <a:ext uri="{FF2B5EF4-FFF2-40B4-BE49-F238E27FC236}">
                    <a16:creationId xmlns:a16="http://schemas.microsoft.com/office/drawing/2014/main" id="{48B3A371-0A1B-81A9-E071-255792CD44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29203" y="827088"/>
                <a:ext cx="84138" cy="128588"/>
              </a:xfrm>
              <a:custGeom>
                <a:avLst/>
                <a:gdLst>
                  <a:gd name="T0" fmla="*/ 88 w 88"/>
                  <a:gd name="T1" fmla="*/ 9 h 133"/>
                  <a:gd name="T2" fmla="*/ 88 w 88"/>
                  <a:gd name="T3" fmla="*/ 9 h 133"/>
                  <a:gd name="T4" fmla="*/ 10 w 88"/>
                  <a:gd name="T5" fmla="*/ 54 h 133"/>
                  <a:gd name="T6" fmla="*/ 55 w 88"/>
                  <a:gd name="T7" fmla="*/ 133 h 133"/>
                  <a:gd name="T8" fmla="*/ 55 w 88"/>
                  <a:gd name="T9" fmla="*/ 133 h 133"/>
                  <a:gd name="T10" fmla="*/ 58 w 88"/>
                  <a:gd name="T11" fmla="*/ 121 h 133"/>
                  <a:gd name="T12" fmla="*/ 21 w 88"/>
                  <a:gd name="T13" fmla="*/ 58 h 133"/>
                  <a:gd name="T14" fmla="*/ 85 w 88"/>
                  <a:gd name="T15" fmla="*/ 21 h 133"/>
                  <a:gd name="T16" fmla="*/ 85 w 88"/>
                  <a:gd name="T17" fmla="*/ 21 h 133"/>
                  <a:gd name="T18" fmla="*/ 88 w 88"/>
                  <a:gd name="T19" fmla="*/ 9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8" h="133">
                    <a:moveTo>
                      <a:pt x="88" y="9"/>
                    </a:moveTo>
                    <a:lnTo>
                      <a:pt x="88" y="9"/>
                    </a:lnTo>
                    <a:cubicBezTo>
                      <a:pt x="54" y="0"/>
                      <a:pt x="19" y="20"/>
                      <a:pt x="10" y="54"/>
                    </a:cubicBezTo>
                    <a:cubicBezTo>
                      <a:pt x="0" y="89"/>
                      <a:pt x="21" y="124"/>
                      <a:pt x="55" y="133"/>
                    </a:cubicBezTo>
                    <a:lnTo>
                      <a:pt x="55" y="133"/>
                    </a:lnTo>
                    <a:lnTo>
                      <a:pt x="58" y="121"/>
                    </a:lnTo>
                    <a:cubicBezTo>
                      <a:pt x="30" y="114"/>
                      <a:pt x="14" y="85"/>
                      <a:pt x="21" y="58"/>
                    </a:cubicBezTo>
                    <a:cubicBezTo>
                      <a:pt x="29" y="30"/>
                      <a:pt x="57" y="13"/>
                      <a:pt x="85" y="21"/>
                    </a:cubicBezTo>
                    <a:lnTo>
                      <a:pt x="85" y="21"/>
                    </a:lnTo>
                    <a:lnTo>
                      <a:pt x="88" y="9"/>
                    </a:lnTo>
                    <a:close/>
                  </a:path>
                </a:pathLst>
              </a:custGeom>
              <a:solidFill>
                <a:srgbClr val="B5DB17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" name="Freeform 67">
                <a:extLst>
                  <a:ext uri="{FF2B5EF4-FFF2-40B4-BE49-F238E27FC236}">
                    <a16:creationId xmlns:a16="http://schemas.microsoft.com/office/drawing/2014/main" id="{2F70EA13-A371-C6DA-1A20-284EE8B616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41903" y="839788"/>
                <a:ext cx="68263" cy="103188"/>
              </a:xfrm>
              <a:custGeom>
                <a:avLst/>
                <a:gdLst>
                  <a:gd name="T0" fmla="*/ 71 w 71"/>
                  <a:gd name="T1" fmla="*/ 8 h 108"/>
                  <a:gd name="T2" fmla="*/ 71 w 71"/>
                  <a:gd name="T3" fmla="*/ 8 h 108"/>
                  <a:gd name="T4" fmla="*/ 7 w 71"/>
                  <a:gd name="T5" fmla="*/ 45 h 108"/>
                  <a:gd name="T6" fmla="*/ 44 w 71"/>
                  <a:gd name="T7" fmla="*/ 108 h 108"/>
                  <a:gd name="T8" fmla="*/ 44 w 71"/>
                  <a:gd name="T9" fmla="*/ 108 h 108"/>
                  <a:gd name="T10" fmla="*/ 71 w 71"/>
                  <a:gd name="T11" fmla="*/ 8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1" h="108">
                    <a:moveTo>
                      <a:pt x="71" y="8"/>
                    </a:moveTo>
                    <a:lnTo>
                      <a:pt x="71" y="8"/>
                    </a:lnTo>
                    <a:cubicBezTo>
                      <a:pt x="43" y="0"/>
                      <a:pt x="15" y="17"/>
                      <a:pt x="7" y="45"/>
                    </a:cubicBezTo>
                    <a:cubicBezTo>
                      <a:pt x="0" y="72"/>
                      <a:pt x="16" y="101"/>
                      <a:pt x="44" y="108"/>
                    </a:cubicBezTo>
                    <a:lnTo>
                      <a:pt x="44" y="108"/>
                    </a:lnTo>
                    <a:lnTo>
                      <a:pt x="71" y="8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" name="Freeform 68">
                <a:extLst>
                  <a:ext uri="{FF2B5EF4-FFF2-40B4-BE49-F238E27FC236}">
                    <a16:creationId xmlns:a16="http://schemas.microsoft.com/office/drawing/2014/main" id="{BE30872D-EE1D-4551-0A7D-AB6E7949EF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32366" y="1196975"/>
                <a:ext cx="58738" cy="63500"/>
              </a:xfrm>
              <a:custGeom>
                <a:avLst/>
                <a:gdLst>
                  <a:gd name="T0" fmla="*/ 0 w 60"/>
                  <a:gd name="T1" fmla="*/ 0 h 67"/>
                  <a:gd name="T2" fmla="*/ 0 w 60"/>
                  <a:gd name="T3" fmla="*/ 0 h 67"/>
                  <a:gd name="T4" fmla="*/ 0 w 60"/>
                  <a:gd name="T5" fmla="*/ 0 h 67"/>
                  <a:gd name="T6" fmla="*/ 0 w 60"/>
                  <a:gd name="T7" fmla="*/ 1 h 67"/>
                  <a:gd name="T8" fmla="*/ 0 w 60"/>
                  <a:gd name="T9" fmla="*/ 1 h 67"/>
                  <a:gd name="T10" fmla="*/ 1 w 60"/>
                  <a:gd name="T11" fmla="*/ 7 h 67"/>
                  <a:gd name="T12" fmla="*/ 3 w 60"/>
                  <a:gd name="T13" fmla="*/ 37 h 67"/>
                  <a:gd name="T14" fmla="*/ 56 w 60"/>
                  <a:gd name="T15" fmla="*/ 67 h 67"/>
                  <a:gd name="T16" fmla="*/ 60 w 60"/>
                  <a:gd name="T17" fmla="*/ 38 h 67"/>
                  <a:gd name="T18" fmla="*/ 1 w 60"/>
                  <a:gd name="T19" fmla="*/ 0 h 67"/>
                  <a:gd name="T20" fmla="*/ 1 w 60"/>
                  <a:gd name="T21" fmla="*/ 0 h 67"/>
                  <a:gd name="T22" fmla="*/ 0 w 60"/>
                  <a:gd name="T23" fmla="*/ 0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60" h="67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ubicBezTo>
                      <a:pt x="0" y="0"/>
                      <a:pt x="0" y="1"/>
                      <a:pt x="0" y="1"/>
                    </a:cubicBezTo>
                    <a:lnTo>
                      <a:pt x="0" y="1"/>
                    </a:lnTo>
                    <a:cubicBezTo>
                      <a:pt x="1" y="3"/>
                      <a:pt x="1" y="5"/>
                      <a:pt x="1" y="7"/>
                    </a:cubicBezTo>
                    <a:cubicBezTo>
                      <a:pt x="1" y="17"/>
                      <a:pt x="2" y="27"/>
                      <a:pt x="3" y="37"/>
                    </a:cubicBezTo>
                    <a:cubicBezTo>
                      <a:pt x="19" y="50"/>
                      <a:pt x="36" y="60"/>
                      <a:pt x="56" y="67"/>
                    </a:cubicBezTo>
                    <a:cubicBezTo>
                      <a:pt x="57" y="57"/>
                      <a:pt x="58" y="47"/>
                      <a:pt x="60" y="38"/>
                    </a:cubicBezTo>
                    <a:cubicBezTo>
                      <a:pt x="37" y="30"/>
                      <a:pt x="17" y="17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" name="Freeform 69">
                <a:extLst>
                  <a:ext uri="{FF2B5EF4-FFF2-40B4-BE49-F238E27FC236}">
                    <a16:creationId xmlns:a16="http://schemas.microsoft.com/office/drawing/2014/main" id="{89BDAC7A-0CC2-9054-0032-CDC20CB453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78403" y="1063625"/>
                <a:ext cx="74613" cy="274638"/>
              </a:xfrm>
              <a:custGeom>
                <a:avLst/>
                <a:gdLst>
                  <a:gd name="T0" fmla="*/ 77 w 77"/>
                  <a:gd name="T1" fmla="*/ 0 h 286"/>
                  <a:gd name="T2" fmla="*/ 77 w 77"/>
                  <a:gd name="T3" fmla="*/ 0 h 286"/>
                  <a:gd name="T4" fmla="*/ 12 w 77"/>
                  <a:gd name="T5" fmla="*/ 176 h 286"/>
                  <a:gd name="T6" fmla="*/ 8 w 77"/>
                  <a:gd name="T7" fmla="*/ 205 h 286"/>
                  <a:gd name="T8" fmla="*/ 8 w 77"/>
                  <a:gd name="T9" fmla="*/ 205 h 286"/>
                  <a:gd name="T10" fmla="*/ 0 w 77"/>
                  <a:gd name="T11" fmla="*/ 286 h 286"/>
                  <a:gd name="T12" fmla="*/ 21 w 77"/>
                  <a:gd name="T13" fmla="*/ 209 h 286"/>
                  <a:gd name="T14" fmla="*/ 28 w 77"/>
                  <a:gd name="T15" fmla="*/ 181 h 286"/>
                  <a:gd name="T16" fmla="*/ 77 w 77"/>
                  <a:gd name="T17" fmla="*/ 0 h 2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7" h="286">
                    <a:moveTo>
                      <a:pt x="77" y="0"/>
                    </a:moveTo>
                    <a:lnTo>
                      <a:pt x="77" y="0"/>
                    </a:lnTo>
                    <a:cubicBezTo>
                      <a:pt x="77" y="0"/>
                      <a:pt x="35" y="28"/>
                      <a:pt x="12" y="176"/>
                    </a:cubicBezTo>
                    <a:cubicBezTo>
                      <a:pt x="10" y="185"/>
                      <a:pt x="9" y="195"/>
                      <a:pt x="8" y="205"/>
                    </a:cubicBezTo>
                    <a:cubicBezTo>
                      <a:pt x="8" y="205"/>
                      <a:pt x="8" y="205"/>
                      <a:pt x="8" y="205"/>
                    </a:cubicBezTo>
                    <a:cubicBezTo>
                      <a:pt x="5" y="229"/>
                      <a:pt x="2" y="256"/>
                      <a:pt x="0" y="286"/>
                    </a:cubicBezTo>
                    <a:lnTo>
                      <a:pt x="21" y="209"/>
                    </a:lnTo>
                    <a:lnTo>
                      <a:pt x="28" y="181"/>
                    </a:lnTo>
                    <a:lnTo>
                      <a:pt x="77" y="0"/>
                    </a:lnTo>
                    <a:close/>
                  </a:path>
                </a:pathLst>
              </a:custGeom>
              <a:solidFill>
                <a:srgbClr val="B5DB17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" name="Freeform 70">
                <a:extLst>
                  <a:ext uri="{FF2B5EF4-FFF2-40B4-BE49-F238E27FC236}">
                    <a16:creationId xmlns:a16="http://schemas.microsoft.com/office/drawing/2014/main" id="{BDBC212B-E688-5A7B-6376-1A372C079A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45078" y="669925"/>
                <a:ext cx="114300" cy="79375"/>
              </a:xfrm>
              <a:custGeom>
                <a:avLst/>
                <a:gdLst>
                  <a:gd name="T0" fmla="*/ 118 w 118"/>
                  <a:gd name="T1" fmla="*/ 0 h 82"/>
                  <a:gd name="T2" fmla="*/ 118 w 118"/>
                  <a:gd name="T3" fmla="*/ 0 h 82"/>
                  <a:gd name="T4" fmla="*/ 0 w 118"/>
                  <a:gd name="T5" fmla="*/ 82 h 82"/>
                  <a:gd name="T6" fmla="*/ 0 w 118"/>
                  <a:gd name="T7" fmla="*/ 82 h 82"/>
                  <a:gd name="T8" fmla="*/ 118 w 118"/>
                  <a:gd name="T9" fmla="*/ 0 h 82"/>
                  <a:gd name="T10" fmla="*/ 118 w 118"/>
                  <a:gd name="T11" fmla="*/ 0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8" h="82">
                    <a:moveTo>
                      <a:pt x="118" y="0"/>
                    </a:moveTo>
                    <a:lnTo>
                      <a:pt x="118" y="0"/>
                    </a:lnTo>
                    <a:cubicBezTo>
                      <a:pt x="98" y="6"/>
                      <a:pt x="49" y="27"/>
                      <a:pt x="0" y="82"/>
                    </a:cubicBezTo>
                    <a:cubicBezTo>
                      <a:pt x="0" y="82"/>
                      <a:pt x="0" y="82"/>
                      <a:pt x="0" y="82"/>
                    </a:cubicBezTo>
                    <a:cubicBezTo>
                      <a:pt x="49" y="27"/>
                      <a:pt x="98" y="6"/>
                      <a:pt x="118" y="0"/>
                    </a:cubicBezTo>
                    <a:lnTo>
                      <a:pt x="118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" name="Freeform 71">
                <a:extLst>
                  <a:ext uri="{FF2B5EF4-FFF2-40B4-BE49-F238E27FC236}">
                    <a16:creationId xmlns:a16="http://schemas.microsoft.com/office/drawing/2014/main" id="{8C76B5C4-04DB-4AE3-B7B9-F113790BC6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45078" y="669925"/>
                <a:ext cx="114300" cy="127000"/>
              </a:xfrm>
              <a:custGeom>
                <a:avLst/>
                <a:gdLst>
                  <a:gd name="T0" fmla="*/ 118 w 118"/>
                  <a:gd name="T1" fmla="*/ 0 h 131"/>
                  <a:gd name="T2" fmla="*/ 118 w 118"/>
                  <a:gd name="T3" fmla="*/ 0 h 131"/>
                  <a:gd name="T4" fmla="*/ 0 w 118"/>
                  <a:gd name="T5" fmla="*/ 82 h 131"/>
                  <a:gd name="T6" fmla="*/ 81 w 118"/>
                  <a:gd name="T7" fmla="*/ 131 h 131"/>
                  <a:gd name="T8" fmla="*/ 82 w 118"/>
                  <a:gd name="T9" fmla="*/ 131 h 131"/>
                  <a:gd name="T10" fmla="*/ 118 w 118"/>
                  <a:gd name="T11" fmla="*/ 0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8" h="131">
                    <a:moveTo>
                      <a:pt x="118" y="0"/>
                    </a:moveTo>
                    <a:lnTo>
                      <a:pt x="118" y="0"/>
                    </a:lnTo>
                    <a:cubicBezTo>
                      <a:pt x="98" y="6"/>
                      <a:pt x="49" y="27"/>
                      <a:pt x="0" y="82"/>
                    </a:cubicBezTo>
                    <a:cubicBezTo>
                      <a:pt x="23" y="105"/>
                      <a:pt x="50" y="123"/>
                      <a:pt x="81" y="131"/>
                    </a:cubicBezTo>
                    <a:lnTo>
                      <a:pt x="82" y="131"/>
                    </a:lnTo>
                    <a:lnTo>
                      <a:pt x="118" y="0"/>
                    </a:lnTo>
                    <a:close/>
                  </a:path>
                </a:pathLst>
              </a:custGeom>
              <a:solidFill>
                <a:srgbClr val="B5DB17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D7844669-EED8-5583-FAD9-73E41EFEB3C3}"/>
              </a:ext>
            </a:extLst>
          </p:cNvPr>
          <p:cNvSpPr txBox="1"/>
          <p:nvPr/>
        </p:nvSpPr>
        <p:spPr>
          <a:xfrm>
            <a:off x="127881" y="6442512"/>
            <a:ext cx="24708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/>
              <a:t>© The Wood Foundation 2026/27</a:t>
            </a:r>
          </a:p>
        </p:txBody>
      </p:sp>
    </p:spTree>
    <p:extLst>
      <p:ext uri="{BB962C8B-B14F-4D97-AF65-F5344CB8AC3E}">
        <p14:creationId xmlns:p14="http://schemas.microsoft.com/office/powerpoint/2010/main" val="1881251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8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YPI_PRESENTATION GIFS_BOX">
            <a:hlinkClick r:id="" action="ppaction://media"/>
            <a:extLst>
              <a:ext uri="{FF2B5EF4-FFF2-40B4-BE49-F238E27FC236}">
                <a16:creationId xmlns:a16="http://schemas.microsoft.com/office/drawing/2014/main" id="{CC90F5B0-0CBC-457F-AE5A-12A57F242FA0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1"/>
            <a:ext cx="12192000" cy="6857845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3A9E587-5FAE-3056-4227-63C96BB0E995}"/>
              </a:ext>
            </a:extLst>
          </p:cNvPr>
          <p:cNvSpPr txBox="1"/>
          <p:nvPr/>
        </p:nvSpPr>
        <p:spPr>
          <a:xfrm>
            <a:off x="127881" y="6442512"/>
            <a:ext cx="24708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/>
              <a:t>© The Wood Foundation 2026/27</a:t>
            </a:r>
          </a:p>
        </p:txBody>
      </p:sp>
    </p:spTree>
    <p:extLst>
      <p:ext uri="{BB962C8B-B14F-4D97-AF65-F5344CB8AC3E}">
        <p14:creationId xmlns:p14="http://schemas.microsoft.com/office/powerpoint/2010/main" val="2905951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3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roup 61">
            <a:extLst>
              <a:ext uri="{FF2B5EF4-FFF2-40B4-BE49-F238E27FC236}">
                <a16:creationId xmlns:a16="http://schemas.microsoft.com/office/drawing/2014/main" id="{2FE0798E-4EC2-8CE3-6B70-BD3369F4958E}"/>
              </a:ext>
            </a:extLst>
          </p:cNvPr>
          <p:cNvGrpSpPr/>
          <p:nvPr/>
        </p:nvGrpSpPr>
        <p:grpSpPr>
          <a:xfrm>
            <a:off x="711351" y="4893359"/>
            <a:ext cx="1786796" cy="1553589"/>
            <a:chOff x="711351" y="4893359"/>
            <a:chExt cx="1786796" cy="1553589"/>
          </a:xfrm>
        </p:grpSpPr>
        <p:pic>
          <p:nvPicPr>
            <p:cNvPr id="23" name="Picture 22" descr="A group of people with their arms raised&#10;&#10;Description automatically generated">
              <a:extLst>
                <a:ext uri="{FF2B5EF4-FFF2-40B4-BE49-F238E27FC236}">
                  <a16:creationId xmlns:a16="http://schemas.microsoft.com/office/drawing/2014/main" id="{46101F90-74F6-E462-E3AA-3BB36026088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5921" y="4893359"/>
              <a:ext cx="1742226" cy="1441100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2CBA8F3-80A3-CEC3-988D-EECBEE8D9864}"/>
                </a:ext>
              </a:extLst>
            </p:cNvPr>
            <p:cNvSpPr txBox="1"/>
            <p:nvPr/>
          </p:nvSpPr>
          <p:spPr>
            <a:xfrm>
              <a:off x="711351" y="6046838"/>
              <a:ext cx="1742226" cy="4001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b="1"/>
                <a:t>Movement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4E56F7E-B28B-551F-5C1E-A484EFEEB1B8}"/>
              </a:ext>
            </a:extLst>
          </p:cNvPr>
          <p:cNvGrpSpPr/>
          <p:nvPr/>
        </p:nvGrpSpPr>
        <p:grpSpPr>
          <a:xfrm>
            <a:off x="2480500" y="5020281"/>
            <a:ext cx="1552138" cy="1441100"/>
            <a:chOff x="2529660" y="4892465"/>
            <a:chExt cx="1552138" cy="1441100"/>
          </a:xfrm>
        </p:grpSpPr>
        <p:pic>
          <p:nvPicPr>
            <p:cNvPr id="43" name="Picture 42" descr="A person wearing headphones and a yellow shirt&#10;&#10;Description automatically generated">
              <a:extLst>
                <a:ext uri="{FF2B5EF4-FFF2-40B4-BE49-F238E27FC236}">
                  <a16:creationId xmlns:a16="http://schemas.microsoft.com/office/drawing/2014/main" id="{37AF61E8-E1D2-F043-16EC-4FC16C7C7B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43033" y="4892465"/>
              <a:ext cx="1253757" cy="1441100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759CA6F-99FF-0FD9-1BB9-6B6182AA2C83}"/>
                </a:ext>
              </a:extLst>
            </p:cNvPr>
            <p:cNvSpPr txBox="1"/>
            <p:nvPr/>
          </p:nvSpPr>
          <p:spPr>
            <a:xfrm>
              <a:off x="2529660" y="5920056"/>
              <a:ext cx="1552138" cy="4001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b="1"/>
                <a:t>Write a song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3050670-15A3-966E-DAC2-DD966C64118C}"/>
              </a:ext>
            </a:extLst>
          </p:cNvPr>
          <p:cNvGrpSpPr/>
          <p:nvPr/>
        </p:nvGrpSpPr>
        <p:grpSpPr>
          <a:xfrm>
            <a:off x="5729611" y="2007197"/>
            <a:ext cx="1562243" cy="1461915"/>
            <a:chOff x="5729611" y="2007197"/>
            <a:chExt cx="1562243" cy="1461915"/>
          </a:xfrm>
        </p:grpSpPr>
        <p:pic>
          <p:nvPicPr>
            <p:cNvPr id="41" name="Picture 40" descr="A person playing a guitar&#10;&#10;Description automatically generated">
              <a:extLst>
                <a:ext uri="{FF2B5EF4-FFF2-40B4-BE49-F238E27FC236}">
                  <a16:creationId xmlns:a16="http://schemas.microsoft.com/office/drawing/2014/main" id="{700F2A11-C4BF-EB82-40CB-24F65E11AEE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93455" y="2007197"/>
              <a:ext cx="1473884" cy="1285227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484EA57-36D6-0C52-6E72-F5D179A4D397}"/>
                </a:ext>
              </a:extLst>
            </p:cNvPr>
            <p:cNvSpPr txBox="1"/>
            <p:nvPr/>
          </p:nvSpPr>
          <p:spPr>
            <a:xfrm>
              <a:off x="5729611" y="3069002"/>
              <a:ext cx="1562243" cy="4001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b="1"/>
                <a:t>Music Video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C5D5B62-0A9A-78C1-8C38-119C183BAD3C}"/>
              </a:ext>
            </a:extLst>
          </p:cNvPr>
          <p:cNvGrpSpPr/>
          <p:nvPr/>
        </p:nvGrpSpPr>
        <p:grpSpPr>
          <a:xfrm>
            <a:off x="750679" y="1181603"/>
            <a:ext cx="1488337" cy="2224593"/>
            <a:chOff x="750679" y="1181603"/>
            <a:chExt cx="1488337" cy="2224593"/>
          </a:xfrm>
        </p:grpSpPr>
        <p:pic>
          <p:nvPicPr>
            <p:cNvPr id="15" name="Picture 14" descr="A heart with a ribbon and a yellow ribbon&#10;&#10;Description automatically generated">
              <a:extLst>
                <a:ext uri="{FF2B5EF4-FFF2-40B4-BE49-F238E27FC236}">
                  <a16:creationId xmlns:a16="http://schemas.microsoft.com/office/drawing/2014/main" id="{BD189B4C-1E96-A535-D1C0-BD64D5FDE53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0679" y="1181603"/>
              <a:ext cx="1488337" cy="2152773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F633C55-8E3F-B369-B518-84EFAD137B80}"/>
                </a:ext>
              </a:extLst>
            </p:cNvPr>
            <p:cNvSpPr txBox="1"/>
            <p:nvPr/>
          </p:nvSpPr>
          <p:spPr>
            <a:xfrm>
              <a:off x="789180" y="2944531"/>
              <a:ext cx="1410334" cy="4616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/>
                <a:t>Posters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931DC5E2-C6F4-A7F6-C830-CF9C631C98D0}"/>
              </a:ext>
            </a:extLst>
          </p:cNvPr>
          <p:cNvGrpSpPr/>
          <p:nvPr/>
        </p:nvGrpSpPr>
        <p:grpSpPr>
          <a:xfrm>
            <a:off x="4195524" y="1168426"/>
            <a:ext cx="923330" cy="1129132"/>
            <a:chOff x="4195524" y="1168426"/>
            <a:chExt cx="923330" cy="1129132"/>
          </a:xfrm>
        </p:grpSpPr>
        <p:pic>
          <p:nvPicPr>
            <p:cNvPr id="19" name="Picture 18" descr="A medical book with a red cross and pills&#10;&#10;Description automatically generated">
              <a:extLst>
                <a:ext uri="{FF2B5EF4-FFF2-40B4-BE49-F238E27FC236}">
                  <a16:creationId xmlns:a16="http://schemas.microsoft.com/office/drawing/2014/main" id="{CF6BC041-A922-9347-C2C7-31DD30083BE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41434" y="1168426"/>
              <a:ext cx="851354" cy="976899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0F8DBA1-266A-781C-DD14-EA844C990D97}"/>
                </a:ext>
              </a:extLst>
            </p:cNvPr>
            <p:cNvSpPr txBox="1"/>
            <p:nvPr/>
          </p:nvSpPr>
          <p:spPr>
            <a:xfrm>
              <a:off x="4195524" y="1959004"/>
              <a:ext cx="923330" cy="33855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b="1"/>
                <a:t>Leaflets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94C61C69-7B18-BF7B-6BA7-C35962E5E342}"/>
              </a:ext>
            </a:extLst>
          </p:cNvPr>
          <p:cNvGrpSpPr/>
          <p:nvPr/>
        </p:nvGrpSpPr>
        <p:grpSpPr>
          <a:xfrm>
            <a:off x="3269034" y="1169725"/>
            <a:ext cx="922496" cy="1112444"/>
            <a:chOff x="3269034" y="1169725"/>
            <a:chExt cx="922496" cy="1112444"/>
          </a:xfrm>
        </p:grpSpPr>
        <p:pic>
          <p:nvPicPr>
            <p:cNvPr id="47" name="Picture 46" descr="A movie camera with a film reel&#10;&#10;Description automatically generated">
              <a:extLst>
                <a:ext uri="{FF2B5EF4-FFF2-40B4-BE49-F238E27FC236}">
                  <a16:creationId xmlns:a16="http://schemas.microsoft.com/office/drawing/2014/main" id="{7E3F9B35-4A38-FCC8-89E7-4D35A2F1697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55729" y="1169725"/>
              <a:ext cx="804578" cy="975600"/>
            </a:xfrm>
            <a:prstGeom prst="rect">
              <a:avLst/>
            </a:prstGeom>
          </p:spPr>
        </p:pic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A337D0F-2A27-A940-7562-EA2864D88F29}"/>
                </a:ext>
              </a:extLst>
            </p:cNvPr>
            <p:cNvSpPr txBox="1"/>
            <p:nvPr/>
          </p:nvSpPr>
          <p:spPr>
            <a:xfrm>
              <a:off x="3269034" y="1974392"/>
              <a:ext cx="922496" cy="3077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b="1"/>
                <a:t>Short film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C1FC8155-E05D-8498-8B61-AA9BA8D7AC74}"/>
              </a:ext>
            </a:extLst>
          </p:cNvPr>
          <p:cNvGrpSpPr/>
          <p:nvPr/>
        </p:nvGrpSpPr>
        <p:grpSpPr>
          <a:xfrm>
            <a:off x="8553199" y="3284659"/>
            <a:ext cx="1544360" cy="1159826"/>
            <a:chOff x="8553199" y="3284659"/>
            <a:chExt cx="1544360" cy="1159826"/>
          </a:xfrm>
        </p:grpSpPr>
        <p:pic>
          <p:nvPicPr>
            <p:cNvPr id="17" name="Picture 16" descr="A tray of cookies in the shape of a heart&#10;&#10;Description automatically generated">
              <a:extLst>
                <a:ext uri="{FF2B5EF4-FFF2-40B4-BE49-F238E27FC236}">
                  <a16:creationId xmlns:a16="http://schemas.microsoft.com/office/drawing/2014/main" id="{428BDCF2-DB4A-94AB-E8F4-7982A2EA05E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3199" y="3284659"/>
              <a:ext cx="1456001" cy="1090800"/>
            </a:xfrm>
            <a:prstGeom prst="rect">
              <a:avLst/>
            </a:prstGeom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313C2EF-F115-CAB4-3C5D-F7177FEF0CDC}"/>
                </a:ext>
              </a:extLst>
            </p:cNvPr>
            <p:cNvSpPr txBox="1"/>
            <p:nvPr/>
          </p:nvSpPr>
          <p:spPr>
            <a:xfrm>
              <a:off x="8553199" y="4075153"/>
              <a:ext cx="1544360" cy="3693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/>
                <a:t>Baking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0401B80D-5A12-B22F-225E-276E0AE8B09C}"/>
              </a:ext>
            </a:extLst>
          </p:cNvPr>
          <p:cNvGrpSpPr/>
          <p:nvPr/>
        </p:nvGrpSpPr>
        <p:grpSpPr>
          <a:xfrm>
            <a:off x="6024606" y="4067954"/>
            <a:ext cx="1285901" cy="2265611"/>
            <a:chOff x="5965614" y="4067954"/>
            <a:chExt cx="1285901" cy="2265611"/>
          </a:xfrm>
        </p:grpSpPr>
        <p:pic>
          <p:nvPicPr>
            <p:cNvPr id="25" name="Picture 24" descr="A cartoon of a person dancing&#10;&#10;Description automatically generated">
              <a:extLst>
                <a:ext uri="{FF2B5EF4-FFF2-40B4-BE49-F238E27FC236}">
                  <a16:creationId xmlns:a16="http://schemas.microsoft.com/office/drawing/2014/main" id="{6CBF0EAE-E19D-F64B-0D1F-CBF1A8F7CE9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39569" y="4067954"/>
              <a:ext cx="1187929" cy="2234017"/>
            </a:xfrm>
            <a:prstGeom prst="rect">
              <a:avLst/>
            </a:prstGeom>
          </p:spPr>
        </p:pic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741DDBC-3E43-D26C-B906-59850A1BD84A}"/>
                </a:ext>
              </a:extLst>
            </p:cNvPr>
            <p:cNvSpPr txBox="1"/>
            <p:nvPr/>
          </p:nvSpPr>
          <p:spPr>
            <a:xfrm>
              <a:off x="5965614" y="5871900"/>
              <a:ext cx="1285901" cy="4616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/>
                <a:t>Acting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FCFEDCE1-A8D3-BEA8-D554-F6385D5EF34A}"/>
              </a:ext>
            </a:extLst>
          </p:cNvPr>
          <p:cNvGrpSpPr/>
          <p:nvPr/>
        </p:nvGrpSpPr>
        <p:grpSpPr>
          <a:xfrm>
            <a:off x="4113311" y="4881294"/>
            <a:ext cx="1304057" cy="1565654"/>
            <a:chOff x="4113311" y="4881294"/>
            <a:chExt cx="1304057" cy="1565654"/>
          </a:xfrm>
        </p:grpSpPr>
        <p:pic>
          <p:nvPicPr>
            <p:cNvPr id="27" name="Picture 26" descr="A group of women in sports clothes&#10;&#10;Description automatically generated">
              <a:extLst>
                <a:ext uri="{FF2B5EF4-FFF2-40B4-BE49-F238E27FC236}">
                  <a16:creationId xmlns:a16="http://schemas.microsoft.com/office/drawing/2014/main" id="{08DBADA9-4FEB-D79F-D23A-350066BD7E2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44234" y="4881294"/>
              <a:ext cx="1273134" cy="1440000"/>
            </a:xfrm>
            <a:prstGeom prst="rect">
              <a:avLst/>
            </a:prstGeom>
          </p:spPr>
        </p:pic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6D8E3EA-A8DC-BD12-656C-15393418744C}"/>
                </a:ext>
              </a:extLst>
            </p:cNvPr>
            <p:cNvSpPr txBox="1"/>
            <p:nvPr/>
          </p:nvSpPr>
          <p:spPr>
            <a:xfrm>
              <a:off x="4113311" y="6046838"/>
              <a:ext cx="1273134" cy="4001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b="1"/>
                <a:t>Dance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7EAED678-BF58-7EF4-1847-DD436DEFF5AE}"/>
              </a:ext>
            </a:extLst>
          </p:cNvPr>
          <p:cNvGrpSpPr/>
          <p:nvPr/>
        </p:nvGrpSpPr>
        <p:grpSpPr>
          <a:xfrm>
            <a:off x="647244" y="3727653"/>
            <a:ext cx="1187929" cy="1081860"/>
            <a:chOff x="627580" y="3727653"/>
            <a:chExt cx="1187929" cy="1081860"/>
          </a:xfrm>
        </p:grpSpPr>
        <p:pic>
          <p:nvPicPr>
            <p:cNvPr id="29" name="Picture 28" descr="A cartoon of a person in a wheelchair reading a book&#10;&#10;Description automatically generated">
              <a:extLst>
                <a:ext uri="{FF2B5EF4-FFF2-40B4-BE49-F238E27FC236}">
                  <a16:creationId xmlns:a16="http://schemas.microsoft.com/office/drawing/2014/main" id="{77A47C8B-2B04-D268-FB74-F875848D436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0644" y="3727653"/>
              <a:ext cx="949039" cy="1014042"/>
            </a:xfrm>
            <a:prstGeom prst="rect">
              <a:avLst/>
            </a:prstGeom>
          </p:spPr>
        </p:pic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E76B92D5-8591-6A24-F67F-5706FE131DE3}"/>
                </a:ext>
              </a:extLst>
            </p:cNvPr>
            <p:cNvSpPr txBox="1"/>
            <p:nvPr/>
          </p:nvSpPr>
          <p:spPr>
            <a:xfrm>
              <a:off x="627580" y="4501736"/>
              <a:ext cx="1187929" cy="3077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b="1"/>
                <a:t>Story Telling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D2282291-2091-343B-C5F2-2D716BE8312B}"/>
              </a:ext>
            </a:extLst>
          </p:cNvPr>
          <p:cNvGrpSpPr/>
          <p:nvPr/>
        </p:nvGrpSpPr>
        <p:grpSpPr>
          <a:xfrm>
            <a:off x="10009200" y="3276119"/>
            <a:ext cx="1581484" cy="1166677"/>
            <a:chOff x="10009200" y="3276119"/>
            <a:chExt cx="1581484" cy="1166677"/>
          </a:xfrm>
        </p:grpSpPr>
        <p:pic>
          <p:nvPicPr>
            <p:cNvPr id="33" name="Picture 32" descr="A person holding a person's chest&#10;&#10;Description automatically generated">
              <a:extLst>
                <a:ext uri="{FF2B5EF4-FFF2-40B4-BE49-F238E27FC236}">
                  <a16:creationId xmlns:a16="http://schemas.microsoft.com/office/drawing/2014/main" id="{A625791A-677B-37A4-08CB-01AB2526383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97558" y="3276119"/>
              <a:ext cx="1321976" cy="1090137"/>
            </a:xfrm>
            <a:prstGeom prst="rect">
              <a:avLst/>
            </a:prstGeom>
          </p:spPr>
        </p:pic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DF788D7E-F995-7407-9A20-983DAEFA93C2}"/>
                </a:ext>
              </a:extLst>
            </p:cNvPr>
            <p:cNvSpPr txBox="1"/>
            <p:nvPr/>
          </p:nvSpPr>
          <p:spPr>
            <a:xfrm>
              <a:off x="10009200" y="4104242"/>
              <a:ext cx="1581484" cy="33855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b="1"/>
                <a:t>Demonstrations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5C38DF2C-6CED-FECD-A81E-F367FF23C9BC}"/>
              </a:ext>
            </a:extLst>
          </p:cNvPr>
          <p:cNvGrpSpPr/>
          <p:nvPr/>
        </p:nvGrpSpPr>
        <p:grpSpPr>
          <a:xfrm>
            <a:off x="8898671" y="1307553"/>
            <a:ext cx="1901271" cy="1908111"/>
            <a:chOff x="8898671" y="1307553"/>
            <a:chExt cx="1901271" cy="1908111"/>
          </a:xfrm>
        </p:grpSpPr>
        <p:pic>
          <p:nvPicPr>
            <p:cNvPr id="31" name="Picture 30" descr="A person and person sitting in chairs talking&#10;&#10;Description automatically generated">
              <a:extLst>
                <a:ext uri="{FF2B5EF4-FFF2-40B4-BE49-F238E27FC236}">
                  <a16:creationId xmlns:a16="http://schemas.microsoft.com/office/drawing/2014/main" id="{6FA254F7-BE52-2BA1-A1CF-436809C7C14D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98671" y="1307553"/>
              <a:ext cx="1862565" cy="1869841"/>
            </a:xfrm>
            <a:prstGeom prst="rect">
              <a:avLst/>
            </a:prstGeom>
          </p:spPr>
        </p:pic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5C14B17B-6256-A9DB-D961-1B923E564330}"/>
                </a:ext>
              </a:extLst>
            </p:cNvPr>
            <p:cNvSpPr txBox="1"/>
            <p:nvPr/>
          </p:nvSpPr>
          <p:spPr>
            <a:xfrm>
              <a:off x="8937378" y="2815554"/>
              <a:ext cx="1862564" cy="4001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b="1"/>
                <a:t>Live interviews</a:t>
              </a: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C4DEBC19-1BF3-32F8-0F6C-B3427A3A7AC6}"/>
              </a:ext>
            </a:extLst>
          </p:cNvPr>
          <p:cNvGrpSpPr/>
          <p:nvPr/>
        </p:nvGrpSpPr>
        <p:grpSpPr>
          <a:xfrm>
            <a:off x="7925996" y="1307553"/>
            <a:ext cx="960403" cy="1113115"/>
            <a:chOff x="7925996" y="1307553"/>
            <a:chExt cx="960403" cy="1113115"/>
          </a:xfrm>
        </p:grpSpPr>
        <p:pic>
          <p:nvPicPr>
            <p:cNvPr id="45" name="Picture 44" descr="A cartoon of a person throwing a rubik's cube&#10;&#10;Description automatically generated">
              <a:extLst>
                <a:ext uri="{FF2B5EF4-FFF2-40B4-BE49-F238E27FC236}">
                  <a16:creationId xmlns:a16="http://schemas.microsoft.com/office/drawing/2014/main" id="{24301D22-7C9D-6601-7AFF-3FD0B3E94F03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25996" y="1307553"/>
              <a:ext cx="875233" cy="955115"/>
            </a:xfrm>
            <a:prstGeom prst="rect">
              <a:avLst/>
            </a:prstGeom>
          </p:spPr>
        </p:pic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C5C0742F-A136-F52C-E319-AB5370093D5D}"/>
                </a:ext>
              </a:extLst>
            </p:cNvPr>
            <p:cNvSpPr txBox="1"/>
            <p:nvPr/>
          </p:nvSpPr>
          <p:spPr>
            <a:xfrm>
              <a:off x="8011166" y="2143669"/>
              <a:ext cx="875233" cy="2769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/>
                <a:t>Challenges</a:t>
              </a: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584112BB-A6E6-9AA6-D6AF-D4CBBAD53AE7}"/>
              </a:ext>
            </a:extLst>
          </p:cNvPr>
          <p:cNvGrpSpPr/>
          <p:nvPr/>
        </p:nvGrpSpPr>
        <p:grpSpPr>
          <a:xfrm>
            <a:off x="5793455" y="628293"/>
            <a:ext cx="1477252" cy="1282919"/>
            <a:chOff x="5793455" y="628293"/>
            <a:chExt cx="1477252" cy="1282919"/>
          </a:xfrm>
        </p:grpSpPr>
        <p:pic>
          <p:nvPicPr>
            <p:cNvPr id="21" name="Picture 20" descr="A group of people standing in a row&#10;&#10;Description automatically generated">
              <a:extLst>
                <a:ext uri="{FF2B5EF4-FFF2-40B4-BE49-F238E27FC236}">
                  <a16:creationId xmlns:a16="http://schemas.microsoft.com/office/drawing/2014/main" id="{EE16CA6F-AE42-178C-7FC7-9F70D3090DA6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93455" y="628293"/>
              <a:ext cx="1477252" cy="1232119"/>
            </a:xfrm>
            <a:prstGeom prst="rect">
              <a:avLst/>
            </a:prstGeom>
          </p:spPr>
        </p:pic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2CAD9AC1-CFA5-0699-15C7-1293248C7731}"/>
                </a:ext>
              </a:extLst>
            </p:cNvPr>
            <p:cNvSpPr txBox="1"/>
            <p:nvPr/>
          </p:nvSpPr>
          <p:spPr>
            <a:xfrm>
              <a:off x="5890569" y="1511102"/>
              <a:ext cx="1360946" cy="4001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b="1"/>
                <a:t>Quiz</a:t>
              </a: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1139F312-4DCD-CC58-62A8-5FD135F22EE0}"/>
              </a:ext>
            </a:extLst>
          </p:cNvPr>
          <p:cNvGrpSpPr/>
          <p:nvPr/>
        </p:nvGrpSpPr>
        <p:grpSpPr>
          <a:xfrm>
            <a:off x="9469995" y="5181720"/>
            <a:ext cx="1971326" cy="1253156"/>
            <a:chOff x="9469995" y="5181720"/>
            <a:chExt cx="1971326" cy="1253156"/>
          </a:xfrm>
        </p:grpSpPr>
        <p:pic>
          <p:nvPicPr>
            <p:cNvPr id="37" name="Picture 36" descr="A child sitting at a computer&#10;&#10;Description automatically generated">
              <a:extLst>
                <a:ext uri="{FF2B5EF4-FFF2-40B4-BE49-F238E27FC236}">
                  <a16:creationId xmlns:a16="http://schemas.microsoft.com/office/drawing/2014/main" id="{F6B1B968-BA0A-5276-A0AC-2E435250A3E2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77404" y="5181720"/>
              <a:ext cx="1942130" cy="1099118"/>
            </a:xfrm>
            <a:prstGeom prst="rect">
              <a:avLst/>
            </a:prstGeom>
          </p:spPr>
        </p:pic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6F0430CB-9428-594F-83D9-A4D460E4662C}"/>
                </a:ext>
              </a:extLst>
            </p:cNvPr>
            <p:cNvSpPr txBox="1"/>
            <p:nvPr/>
          </p:nvSpPr>
          <p:spPr>
            <a:xfrm>
              <a:off x="9469995" y="6034766"/>
              <a:ext cx="1971326" cy="4001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b="1"/>
                <a:t>Website design</a:t>
              </a: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32D08572-C656-6E3C-D850-A55CB1642E36}"/>
              </a:ext>
            </a:extLst>
          </p:cNvPr>
          <p:cNvGrpSpPr/>
          <p:nvPr/>
        </p:nvGrpSpPr>
        <p:grpSpPr>
          <a:xfrm>
            <a:off x="8068345" y="5176556"/>
            <a:ext cx="1466238" cy="1258320"/>
            <a:chOff x="8068345" y="5176556"/>
            <a:chExt cx="1466238" cy="1258320"/>
          </a:xfrm>
        </p:grpSpPr>
        <p:pic>
          <p:nvPicPr>
            <p:cNvPr id="35" name="Picture 34" descr="A digital blood pressure monitor&#10;&#10;Description automatically generated">
              <a:extLst>
                <a:ext uri="{FF2B5EF4-FFF2-40B4-BE49-F238E27FC236}">
                  <a16:creationId xmlns:a16="http://schemas.microsoft.com/office/drawing/2014/main" id="{D36E4E36-985D-C914-028B-9B94D6F68E19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99222" y="5176556"/>
              <a:ext cx="1110207" cy="1125415"/>
            </a:xfrm>
            <a:prstGeom prst="rect">
              <a:avLst/>
            </a:prstGeom>
          </p:spPr>
        </p:pic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656EE4A5-97B8-76D9-FE3C-1D31778D46D4}"/>
                </a:ext>
              </a:extLst>
            </p:cNvPr>
            <p:cNvSpPr txBox="1"/>
            <p:nvPr/>
          </p:nvSpPr>
          <p:spPr>
            <a:xfrm>
              <a:off x="8068345" y="6034766"/>
              <a:ext cx="1466238" cy="4001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b="1"/>
                <a:t>Example kit</a:t>
              </a: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088DD299-3220-42FE-C78F-B496CB39E466}"/>
              </a:ext>
            </a:extLst>
          </p:cNvPr>
          <p:cNvGrpSpPr/>
          <p:nvPr/>
        </p:nvGrpSpPr>
        <p:grpSpPr>
          <a:xfrm>
            <a:off x="3042080" y="2303606"/>
            <a:ext cx="2388142" cy="1689877"/>
            <a:chOff x="3042080" y="2303606"/>
            <a:chExt cx="2388142" cy="1689877"/>
          </a:xfrm>
        </p:grpSpPr>
        <p:pic>
          <p:nvPicPr>
            <p:cNvPr id="39" name="Picture 38" descr="A cartoon snail with large eyes&#10;&#10;Description automatically generated">
              <a:extLst>
                <a:ext uri="{FF2B5EF4-FFF2-40B4-BE49-F238E27FC236}">
                  <a16:creationId xmlns:a16="http://schemas.microsoft.com/office/drawing/2014/main" id="{A4987734-4230-CDA6-F2CC-29B6E2D221DC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81944" y="2303606"/>
              <a:ext cx="2010844" cy="1668440"/>
            </a:xfrm>
            <a:prstGeom prst="rect">
              <a:avLst/>
            </a:prstGeom>
          </p:spPr>
        </p:pic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BDF3129D-85E4-4052-5F40-078FD0BD03A4}"/>
                </a:ext>
              </a:extLst>
            </p:cNvPr>
            <p:cNvSpPr txBox="1"/>
            <p:nvPr/>
          </p:nvSpPr>
          <p:spPr>
            <a:xfrm>
              <a:off x="3042080" y="3624151"/>
              <a:ext cx="2388142" cy="3693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/>
                <a:t>Animations / Graphics</a:t>
              </a: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025F9D6A-CA5E-6F9A-5A91-8B0B49FB8CF7}"/>
              </a:ext>
            </a:extLst>
          </p:cNvPr>
          <p:cNvSpPr/>
          <p:nvPr/>
        </p:nvSpPr>
        <p:spPr>
          <a:xfrm rot="5400000">
            <a:off x="5431196" y="3729902"/>
            <a:ext cx="451437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5400" b="1" cap="none" spc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DA2F">
                    <a:alpha val="60000"/>
                  </a:srgb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Music &amp; Sound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BFE5283-06D7-1242-DBB4-7149371B96DC}"/>
              </a:ext>
            </a:extLst>
          </p:cNvPr>
          <p:cNvSpPr/>
          <p:nvPr/>
        </p:nvSpPr>
        <p:spPr>
          <a:xfrm>
            <a:off x="632573" y="372729"/>
            <a:ext cx="44393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5400" b="1" cap="none" spc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C0DA2F">
                    <a:alpha val="60000"/>
                  </a:srgbClr>
                </a:solidFill>
                <a:effectLst>
                  <a:outerShdw dist="38100" dir="2640000" algn="bl" rotWithShape="0">
                    <a:srgbClr val="5F5F5F"/>
                  </a:outerShdw>
                </a:effectLst>
              </a:rPr>
              <a:t>Arts and Crafts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D40D47A-63B7-B32E-B062-987C317AA2E8}"/>
              </a:ext>
            </a:extLst>
          </p:cNvPr>
          <p:cNvSpPr/>
          <p:nvPr/>
        </p:nvSpPr>
        <p:spPr>
          <a:xfrm rot="5400000">
            <a:off x="10146176" y="1787565"/>
            <a:ext cx="209788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5400" b="1" cap="none" spc="0">
                <a:ln w="22225">
                  <a:solidFill>
                    <a:srgbClr val="753BBD"/>
                  </a:solidFill>
                  <a:prstDash val="solid"/>
                </a:ln>
                <a:solidFill>
                  <a:srgbClr val="753BBD">
                    <a:alpha val="50000"/>
                  </a:srgbClr>
                </a:solidFill>
                <a:effectLst/>
              </a:rPr>
              <a:t>Drama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6D041D-F214-6B7A-9E56-765E968EB72B}"/>
              </a:ext>
            </a:extLst>
          </p:cNvPr>
          <p:cNvSpPr/>
          <p:nvPr/>
        </p:nvSpPr>
        <p:spPr>
          <a:xfrm>
            <a:off x="8021719" y="4280030"/>
            <a:ext cx="354270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5400" b="1" cap="none" spc="0">
                <a:ln w="12700">
                  <a:solidFill>
                    <a:srgbClr val="00ABC9"/>
                  </a:solidFill>
                  <a:prstDash val="solid"/>
                </a:ln>
                <a:pattFill prst="narHorz">
                  <a:fgClr>
                    <a:srgbClr val="00ABC9"/>
                  </a:fgClr>
                  <a:bgClr>
                    <a:schemeClr val="bg1"/>
                  </a:bgClr>
                </a:pattFill>
              </a:rPr>
              <a:t>Show &amp; Tell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53C6C2A-9E56-7FF8-A3D3-BF3DF944228D}"/>
              </a:ext>
            </a:extLst>
          </p:cNvPr>
          <p:cNvSpPr/>
          <p:nvPr/>
        </p:nvSpPr>
        <p:spPr>
          <a:xfrm rot="5400000">
            <a:off x="1692795" y="2568670"/>
            <a:ext cx="20342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5400" b="1" cap="none" spc="0">
                <a:ln w="12700" cmpd="sng">
                  <a:solidFill>
                    <a:srgbClr val="DE1F82"/>
                  </a:solidFill>
                  <a:prstDash val="solid"/>
                </a:ln>
                <a:gradFill>
                  <a:gsLst>
                    <a:gs pos="0">
                      <a:srgbClr val="DE1F82"/>
                    </a:gs>
                    <a:gs pos="4000">
                      <a:srgbClr val="DE1F82"/>
                    </a:gs>
                    <a:gs pos="87000">
                      <a:srgbClr val="DE1F82">
                        <a:alpha val="50000"/>
                      </a:srgbClr>
                    </a:gs>
                  </a:gsLst>
                  <a:lin ang="5400000"/>
                </a:gradFill>
                <a:effectLst/>
              </a:rPr>
              <a:t>Digital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C5CC4C2-B874-DBF8-A8A9-86BDEAD556DB}"/>
              </a:ext>
            </a:extLst>
          </p:cNvPr>
          <p:cNvSpPr/>
          <p:nvPr/>
        </p:nvSpPr>
        <p:spPr>
          <a:xfrm>
            <a:off x="1692372" y="3957360"/>
            <a:ext cx="442781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5400" b="1" cap="none" spc="0">
                <a:ln w="6600">
                  <a:solidFill>
                    <a:srgbClr val="FC4C0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Films &amp; Videos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9EF6594-CA54-1B1C-EA5A-7280629849AB}"/>
              </a:ext>
            </a:extLst>
          </p:cNvPr>
          <p:cNvSpPr/>
          <p:nvPr/>
        </p:nvSpPr>
        <p:spPr>
          <a:xfrm rot="5400000">
            <a:off x="4008895" y="1461003"/>
            <a:ext cx="29001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5400" b="1" cap="none" spc="50">
                <a:ln w="9525" cmpd="sng">
                  <a:solidFill>
                    <a:srgbClr val="753BBD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Activities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F19D441-8B51-A523-9F72-F749771AFF89}"/>
              </a:ext>
            </a:extLst>
          </p:cNvPr>
          <p:cNvSpPr/>
          <p:nvPr/>
        </p:nvSpPr>
        <p:spPr>
          <a:xfrm>
            <a:off x="7472527" y="418569"/>
            <a:ext cx="40287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5400" b="1" cap="none" spc="0">
                <a:ln w="15875">
                  <a:solidFill>
                    <a:srgbClr val="00ABC9"/>
                  </a:solidFill>
                  <a:prstDash val="solid"/>
                </a:ln>
                <a:pattFill prst="ltDnDiag">
                  <a:fgClr>
                    <a:srgbClr val="00ABC9"/>
                  </a:fgClr>
                  <a:bgClr>
                    <a:schemeClr val="bg1"/>
                  </a:bgClr>
                </a:pattFill>
                <a:effectLst/>
              </a:rPr>
              <a:t>Spoken Word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FF67B5-36FA-8E76-9BAF-544127E3E10E}"/>
              </a:ext>
            </a:extLst>
          </p:cNvPr>
          <p:cNvSpPr txBox="1"/>
          <p:nvPr/>
        </p:nvSpPr>
        <p:spPr>
          <a:xfrm>
            <a:off x="127881" y="6442512"/>
            <a:ext cx="24708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/>
              <a:t>© The Wood Foundation 2026/27</a:t>
            </a:r>
          </a:p>
        </p:txBody>
      </p:sp>
    </p:spTree>
    <p:extLst>
      <p:ext uri="{BB962C8B-B14F-4D97-AF65-F5344CB8AC3E}">
        <p14:creationId xmlns:p14="http://schemas.microsoft.com/office/powerpoint/2010/main" val="2110467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000"/>
                            </p:stCondLst>
                            <p:childTnLst>
                              <p:par>
                                <p:cTn id="4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0"/>
                            </p:stCondLst>
                            <p:childTnLst>
                              <p:par>
                                <p:cTn id="4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9000"/>
                            </p:stCondLst>
                            <p:childTnLst>
                              <p:par>
                                <p:cTn id="5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0"/>
                            </p:stCondLst>
                            <p:childTnLst>
                              <p:par>
                                <p:cTn id="5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1000"/>
                            </p:stCondLst>
                            <p:childTnLst>
                              <p:par>
                                <p:cTn id="6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2000"/>
                            </p:stCondLst>
                            <p:childTnLst>
                              <p:par>
                                <p:cTn id="6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3000"/>
                            </p:stCondLst>
                            <p:childTnLst>
                              <p:par>
                                <p:cTn id="7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4000"/>
                            </p:stCondLst>
                            <p:childTnLst>
                              <p:par>
                                <p:cTn id="7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5000"/>
                            </p:stCondLst>
                            <p:childTnLst>
                              <p:par>
                                <p:cTn id="8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6000"/>
                            </p:stCondLst>
                            <p:childTnLst>
                              <p:par>
                                <p:cTn id="8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7000"/>
                            </p:stCondLst>
                            <p:childTnLst>
                              <p:par>
                                <p:cTn id="9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8000"/>
                            </p:stCondLst>
                            <p:childTnLst>
                              <p:par>
                                <p:cTn id="9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9000"/>
                            </p:stCondLst>
                            <p:childTnLst>
                              <p:par>
                                <p:cTn id="10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0000"/>
                            </p:stCondLst>
                            <p:childTnLst>
                              <p:par>
                                <p:cTn id="10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21000"/>
                            </p:stCondLst>
                            <p:childTnLst>
                              <p:par>
                                <p:cTn id="1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22000"/>
                            </p:stCondLst>
                            <p:childTnLst>
                              <p:par>
                                <p:cTn id="1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23000"/>
                            </p:stCondLst>
                            <p:childTnLst>
                              <p:par>
                                <p:cTn id="1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24000"/>
                            </p:stCondLst>
                            <p:childTnLst>
                              <p:par>
                                <p:cTn id="12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6" grpId="0"/>
      <p:bldP spid="7" grpId="0"/>
      <p:bldP spid="8" grpId="0"/>
      <p:bldP spid="9" grpId="0"/>
      <p:bldP spid="11" grpId="0"/>
      <p:bldP spid="12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DA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682F920-5BBD-C4FF-CA69-04EB8B0AA0E5}"/>
              </a:ext>
            </a:extLst>
          </p:cNvPr>
          <p:cNvSpPr/>
          <p:nvPr/>
        </p:nvSpPr>
        <p:spPr>
          <a:xfrm>
            <a:off x="0" y="1481559"/>
            <a:ext cx="12192000" cy="47799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D95D4162-6C5B-712E-BA6C-20D4DDED4363}"/>
              </a:ext>
            </a:extLst>
          </p:cNvPr>
          <p:cNvSpPr/>
          <p:nvPr/>
        </p:nvSpPr>
        <p:spPr>
          <a:xfrm>
            <a:off x="3498764" y="3976561"/>
            <a:ext cx="3163097" cy="2050389"/>
          </a:xfrm>
          <a:prstGeom prst="roundRect">
            <a:avLst/>
          </a:prstGeom>
          <a:solidFill>
            <a:srgbClr val="753BBD"/>
          </a:solidFill>
          <a:ln w="38100">
            <a:solidFill>
              <a:srgbClr val="753BB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/>
              <a:t>Presentation &amp; Creativity</a:t>
            </a:r>
          </a:p>
          <a:p>
            <a:pPr algn="ctr"/>
            <a:endParaRPr lang="en-GB" sz="2000" b="1"/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9FFD110A-8CE7-C27E-5C29-430351B40A3D}"/>
              </a:ext>
            </a:extLst>
          </p:cNvPr>
          <p:cNvSpPr/>
          <p:nvPr/>
        </p:nvSpPr>
        <p:spPr>
          <a:xfrm>
            <a:off x="213969" y="3976562"/>
            <a:ext cx="3163097" cy="2050389"/>
          </a:xfrm>
          <a:prstGeom prst="roundRect">
            <a:avLst/>
          </a:prstGeom>
          <a:solidFill>
            <a:srgbClr val="FC4C02"/>
          </a:solidFill>
          <a:ln w="38100">
            <a:solidFill>
              <a:srgbClr val="FC4C0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/>
              <a:t>Business Case &amp; Impact</a:t>
            </a:r>
          </a:p>
          <a:p>
            <a:pPr algn="ctr"/>
            <a:endParaRPr lang="en-GB" sz="2000" b="1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5ABE7B52-CA81-32F1-3602-707BAA8CA6D8}"/>
              </a:ext>
            </a:extLst>
          </p:cNvPr>
          <p:cNvSpPr/>
          <p:nvPr/>
        </p:nvSpPr>
        <p:spPr>
          <a:xfrm>
            <a:off x="3499180" y="1691580"/>
            <a:ext cx="3163097" cy="2050389"/>
          </a:xfrm>
          <a:prstGeom prst="roundRect">
            <a:avLst/>
          </a:prstGeom>
          <a:solidFill>
            <a:srgbClr val="00ABC9"/>
          </a:solidFill>
          <a:ln w="38100">
            <a:solidFill>
              <a:srgbClr val="00ABC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/>
              <a:t>Connection &amp; Commitment</a:t>
            </a:r>
          </a:p>
          <a:p>
            <a:pPr algn="ctr"/>
            <a:endParaRPr lang="en-GB" sz="2000" b="1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FFB4F147-22A7-38C0-7448-21547639AE5F}"/>
              </a:ext>
            </a:extLst>
          </p:cNvPr>
          <p:cNvSpPr/>
          <p:nvPr/>
        </p:nvSpPr>
        <p:spPr>
          <a:xfrm>
            <a:off x="213969" y="1691581"/>
            <a:ext cx="3163097" cy="2050389"/>
          </a:xfrm>
          <a:prstGeom prst="roundRect">
            <a:avLst/>
          </a:prstGeom>
          <a:solidFill>
            <a:srgbClr val="DE1F82"/>
          </a:solidFill>
          <a:ln w="38100">
            <a:solidFill>
              <a:srgbClr val="DE1F8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/>
              <a:t>Knowledge &amp; Understanding</a:t>
            </a:r>
          </a:p>
          <a:p>
            <a:pPr algn="ctr"/>
            <a:endParaRPr lang="en-GB" sz="2000" b="1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E6FDC88-9B38-B34C-AFD7-D585F7DBFD16}"/>
              </a:ext>
            </a:extLst>
          </p:cNvPr>
          <p:cNvSpPr txBox="1"/>
          <p:nvPr/>
        </p:nvSpPr>
        <p:spPr>
          <a:xfrm>
            <a:off x="609759" y="2594444"/>
            <a:ext cx="2367340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endParaRPr lang="en-GB" sz="1600">
              <a:solidFill>
                <a:schemeClr val="bg1"/>
              </a:solidFill>
            </a:endParaRPr>
          </a:p>
          <a:p>
            <a:pPr algn="ctr"/>
            <a:r>
              <a:rPr lang="en-GB" sz="1600">
                <a:solidFill>
                  <a:schemeClr val="bg1"/>
                </a:solidFill>
              </a:rPr>
              <a:t>Understand your social issue and charity.</a:t>
            </a:r>
            <a:endParaRPr lang="en-GB" sz="1600">
              <a:solidFill>
                <a:schemeClr val="bg1"/>
              </a:solidFill>
              <a:ea typeface="Calibri"/>
              <a:cs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4CBCDC0-2095-7949-D901-821EDB941B6D}"/>
              </a:ext>
            </a:extLst>
          </p:cNvPr>
          <p:cNvSpPr txBox="1"/>
          <p:nvPr/>
        </p:nvSpPr>
        <p:spPr>
          <a:xfrm>
            <a:off x="335666" y="295886"/>
            <a:ext cx="118563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>
                <a:solidFill>
                  <a:schemeClr val="bg1"/>
                </a:solidFill>
              </a:rPr>
              <a:t>JUDGING CRITERIA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F1F5188-4054-92D8-17FB-1E2664F0245C}"/>
              </a:ext>
            </a:extLst>
          </p:cNvPr>
          <p:cNvSpPr txBox="1"/>
          <p:nvPr/>
        </p:nvSpPr>
        <p:spPr>
          <a:xfrm>
            <a:off x="3989703" y="2594444"/>
            <a:ext cx="2187069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endParaRPr lang="en-GB" sz="1600">
              <a:solidFill>
                <a:schemeClr val="bg1"/>
              </a:solidFill>
            </a:endParaRPr>
          </a:p>
          <a:p>
            <a:pPr algn="ctr"/>
            <a:r>
              <a:rPr lang="en-GB" sz="1600">
                <a:solidFill>
                  <a:schemeClr val="bg1"/>
                </a:solidFill>
              </a:rPr>
              <a:t>Connect with and help your charity.</a:t>
            </a:r>
            <a:endParaRPr lang="en-GB" sz="1600">
              <a:solidFill>
                <a:schemeClr val="bg1"/>
              </a:solidFill>
              <a:ea typeface="Calibri"/>
              <a:cs typeface="Calibri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06F40C8-5C52-CC6A-CD6A-85EAF92A78A1}"/>
              </a:ext>
            </a:extLst>
          </p:cNvPr>
          <p:cNvSpPr txBox="1"/>
          <p:nvPr/>
        </p:nvSpPr>
        <p:spPr>
          <a:xfrm>
            <a:off x="335667" y="5001756"/>
            <a:ext cx="2915524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1600">
                <a:solidFill>
                  <a:schemeClr val="bg1"/>
                </a:solidFill>
              </a:rPr>
              <a:t>How £3000 could help locally and what skills you have developed through YPI.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C69BF36-BFC9-36BB-B947-672BA0487D83}"/>
              </a:ext>
            </a:extLst>
          </p:cNvPr>
          <p:cNvSpPr txBox="1"/>
          <p:nvPr/>
        </p:nvSpPr>
        <p:spPr>
          <a:xfrm>
            <a:off x="3842543" y="4831575"/>
            <a:ext cx="2475538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endParaRPr lang="en-GB" sz="1600">
              <a:solidFill>
                <a:schemeClr val="bg1"/>
              </a:solidFill>
            </a:endParaRPr>
          </a:p>
          <a:p>
            <a:pPr algn="ctr"/>
            <a:r>
              <a:rPr lang="en-GB" sz="1600">
                <a:solidFill>
                  <a:schemeClr val="bg1"/>
                </a:solidFill>
              </a:rPr>
              <a:t>Presentation is engaging, easy to follow and creative.</a:t>
            </a:r>
            <a:endParaRPr lang="en-GB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42295EF-0952-9151-4548-7802458A62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392305">
            <a:off x="7042941" y="161962"/>
            <a:ext cx="4717253" cy="692846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9" name="Graphic 18" descr="Customer review outline">
            <a:extLst>
              <a:ext uri="{FF2B5EF4-FFF2-40B4-BE49-F238E27FC236}">
                <a16:creationId xmlns:a16="http://schemas.microsoft.com/office/drawing/2014/main" id="{C2E38139-5386-7922-3838-B590F342C6C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20818" y="1805217"/>
            <a:ext cx="633479" cy="633479"/>
          </a:xfrm>
          <a:prstGeom prst="rect">
            <a:avLst/>
          </a:prstGeom>
        </p:spPr>
      </p:pic>
      <p:pic>
        <p:nvPicPr>
          <p:cNvPr id="17" name="Graphic 16" descr="Badge Heart outline">
            <a:extLst>
              <a:ext uri="{FF2B5EF4-FFF2-40B4-BE49-F238E27FC236}">
                <a16:creationId xmlns:a16="http://schemas.microsoft.com/office/drawing/2014/main" id="{8E8BF5B1-DA15-E6FC-AEA2-B14D50D9D29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70496" y="1750473"/>
            <a:ext cx="697693" cy="694839"/>
          </a:xfrm>
          <a:prstGeom prst="rect">
            <a:avLst/>
          </a:prstGeom>
        </p:spPr>
      </p:pic>
      <p:pic>
        <p:nvPicPr>
          <p:cNvPr id="18" name="Graphic 17" descr="Coins outline">
            <a:extLst>
              <a:ext uri="{FF2B5EF4-FFF2-40B4-BE49-F238E27FC236}">
                <a16:creationId xmlns:a16="http://schemas.microsoft.com/office/drawing/2014/main" id="{43EF152E-A98C-C6FF-CCB8-28B015BF9D0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18576" y="3996943"/>
            <a:ext cx="653889" cy="782169"/>
          </a:xfrm>
          <a:prstGeom prst="rect">
            <a:avLst/>
          </a:prstGeom>
        </p:spPr>
      </p:pic>
      <p:pic>
        <p:nvPicPr>
          <p:cNvPr id="21" name="Graphic 20" descr="Ripple outline">
            <a:extLst>
              <a:ext uri="{FF2B5EF4-FFF2-40B4-BE49-F238E27FC236}">
                <a16:creationId xmlns:a16="http://schemas.microsoft.com/office/drawing/2014/main" id="{23EBA125-0FE9-D0D9-A9AA-89CB04719A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52138" y="4021424"/>
            <a:ext cx="772230" cy="772230"/>
          </a:xfrm>
          <a:prstGeom prst="rect">
            <a:avLst/>
          </a:prstGeom>
        </p:spPr>
      </p:pic>
      <p:pic>
        <p:nvPicPr>
          <p:cNvPr id="20" name="Graphic 19" descr="Packing Box Open outline">
            <a:extLst>
              <a:ext uri="{FF2B5EF4-FFF2-40B4-BE49-F238E27FC236}">
                <a16:creationId xmlns:a16="http://schemas.microsoft.com/office/drawing/2014/main" id="{146E9D74-4073-DE3B-8ACF-A5C2D03E33A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474852" y="4046154"/>
            <a:ext cx="713485" cy="713485"/>
          </a:xfrm>
          <a:prstGeom prst="rect">
            <a:avLst/>
          </a:prstGeom>
        </p:spPr>
      </p:pic>
      <p:pic>
        <p:nvPicPr>
          <p:cNvPr id="48" name="Graphic 47" descr="Megaphone1 outline">
            <a:extLst>
              <a:ext uri="{FF2B5EF4-FFF2-40B4-BE49-F238E27FC236}">
                <a16:creationId xmlns:a16="http://schemas.microsoft.com/office/drawing/2014/main" id="{44C3F68D-3A26-92BF-3A2C-F77AA109F90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914616" y="3986215"/>
            <a:ext cx="830997" cy="830997"/>
          </a:xfrm>
          <a:prstGeom prst="rect">
            <a:avLst/>
          </a:prstGeom>
        </p:spPr>
      </p:pic>
      <p:pic>
        <p:nvPicPr>
          <p:cNvPr id="22" name="Graphic 21" descr="Internet outline">
            <a:extLst>
              <a:ext uri="{FF2B5EF4-FFF2-40B4-BE49-F238E27FC236}">
                <a16:creationId xmlns:a16="http://schemas.microsoft.com/office/drawing/2014/main" id="{62FC080F-A5CA-BE00-A234-8769F62D5A9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79581" y="1738709"/>
            <a:ext cx="744268" cy="744268"/>
          </a:xfrm>
          <a:prstGeom prst="rect">
            <a:avLst/>
          </a:prstGeom>
        </p:spPr>
      </p:pic>
      <p:pic>
        <p:nvPicPr>
          <p:cNvPr id="46" name="Graphic 45" descr="Care outline">
            <a:extLst>
              <a:ext uri="{FF2B5EF4-FFF2-40B4-BE49-F238E27FC236}">
                <a16:creationId xmlns:a16="http://schemas.microsoft.com/office/drawing/2014/main" id="{5651FD2D-9D03-032D-AEC4-D45FB0FD51B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166737" y="1741049"/>
            <a:ext cx="726440" cy="72644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644499B-414F-86DF-E480-D728FF554A9E}"/>
              </a:ext>
            </a:extLst>
          </p:cNvPr>
          <p:cNvSpPr txBox="1"/>
          <p:nvPr/>
        </p:nvSpPr>
        <p:spPr>
          <a:xfrm>
            <a:off x="127881" y="6442512"/>
            <a:ext cx="24708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/>
              <a:t>© The Wood Foundation 2026/27</a:t>
            </a:r>
          </a:p>
        </p:txBody>
      </p:sp>
    </p:spTree>
    <p:extLst>
      <p:ext uri="{BB962C8B-B14F-4D97-AF65-F5344CB8AC3E}">
        <p14:creationId xmlns:p14="http://schemas.microsoft.com/office/powerpoint/2010/main" val="40567758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F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Presentation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857" y="0"/>
            <a:ext cx="9160285" cy="6858000"/>
          </a:xfrm>
          <a:prstGeom prst="rect">
            <a:avLst/>
          </a:prstGeom>
        </p:spPr>
      </p:pic>
      <p:sp>
        <p:nvSpPr>
          <p:cNvPr id="81" name="Oval 80">
            <a:extLst>
              <a:ext uri="{FF2B5EF4-FFF2-40B4-BE49-F238E27FC236}">
                <a16:creationId xmlns:a16="http://schemas.microsoft.com/office/drawing/2014/main" id="{29FE5603-DA6C-D3E3-8E5E-9EC3C621EFC3}"/>
              </a:ext>
            </a:extLst>
          </p:cNvPr>
          <p:cNvSpPr/>
          <p:nvPr/>
        </p:nvSpPr>
        <p:spPr>
          <a:xfrm>
            <a:off x="6800662" y="4418366"/>
            <a:ext cx="1498600" cy="14986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600" b="1">
                <a:solidFill>
                  <a:srgbClr val="5F5F5F"/>
                </a:solidFill>
                <a:latin typeface="+mj-lt"/>
                <a:cs typeface="Arial" panose="020B0604020202020204" pitchFamily="34" charset="0"/>
              </a:rPr>
              <a:t>Form Teams</a:t>
            </a: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AC1DAB29-B512-EEFE-A255-E4AD90FF461F}"/>
              </a:ext>
            </a:extLst>
          </p:cNvPr>
          <p:cNvSpPr/>
          <p:nvPr/>
        </p:nvSpPr>
        <p:spPr>
          <a:xfrm>
            <a:off x="7631414" y="2561280"/>
            <a:ext cx="1498600" cy="14986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600" b="1">
                <a:solidFill>
                  <a:srgbClr val="5F5F5F"/>
                </a:solidFill>
                <a:latin typeface="+mj-lt"/>
                <a:cs typeface="Arial" panose="020B0604020202020204" pitchFamily="34" charset="0"/>
              </a:rPr>
              <a:t>Social Issues</a:t>
            </a: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877EB40A-1C4C-4973-036E-D6E9142DA4AB}"/>
              </a:ext>
            </a:extLst>
          </p:cNvPr>
          <p:cNvSpPr/>
          <p:nvPr/>
        </p:nvSpPr>
        <p:spPr>
          <a:xfrm>
            <a:off x="3140736" y="1670512"/>
            <a:ext cx="1498600" cy="14986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300" b="1">
                <a:solidFill>
                  <a:srgbClr val="5F5F5F"/>
                </a:solidFill>
                <a:latin typeface="+mj-lt"/>
                <a:cs typeface="Arial"/>
              </a:rPr>
              <a:t>Share Learning</a:t>
            </a:r>
            <a:endParaRPr lang="en-GB" sz="2300" b="1">
              <a:solidFill>
                <a:srgbClr val="5F5F5F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A9217D0E-F787-C2B9-0890-E574F5E20E28}"/>
              </a:ext>
            </a:extLst>
          </p:cNvPr>
          <p:cNvGrpSpPr/>
          <p:nvPr/>
        </p:nvGrpSpPr>
        <p:grpSpPr>
          <a:xfrm>
            <a:off x="4800503" y="4919713"/>
            <a:ext cx="1598288" cy="1498600"/>
            <a:chOff x="10284635" y="1863552"/>
            <a:chExt cx="1598288" cy="1498600"/>
          </a:xfrm>
        </p:grpSpPr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A5149B06-B66E-8FDA-C1F5-2753D1E2A9A1}"/>
                </a:ext>
              </a:extLst>
            </p:cNvPr>
            <p:cNvSpPr/>
            <p:nvPr/>
          </p:nvSpPr>
          <p:spPr>
            <a:xfrm>
              <a:off x="10334479" y="1863552"/>
              <a:ext cx="1498600" cy="14986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GB" sz="2000" b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anose="020B0604020202020204" pitchFamily="34" charset="0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E6306049-DE3A-E159-DFBD-789AAC53AADE}"/>
                </a:ext>
              </a:extLst>
            </p:cNvPr>
            <p:cNvSpPr txBox="1"/>
            <p:nvPr/>
          </p:nvSpPr>
          <p:spPr>
            <a:xfrm>
              <a:off x="10284635" y="2316494"/>
              <a:ext cx="1598288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600" b="1">
                  <a:solidFill>
                    <a:srgbClr val="5F5F5F"/>
                  </a:solidFill>
                </a:rPr>
                <a:t>Research</a:t>
              </a:r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4D1546CD-8381-E8F1-1D5B-346EAA0C5D49}"/>
              </a:ext>
            </a:extLst>
          </p:cNvPr>
          <p:cNvGrpSpPr/>
          <p:nvPr/>
        </p:nvGrpSpPr>
        <p:grpSpPr>
          <a:xfrm>
            <a:off x="3130386" y="3658462"/>
            <a:ext cx="1598288" cy="1498600"/>
            <a:chOff x="3120226" y="3699102"/>
            <a:chExt cx="1598288" cy="149860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D8A8CE85-728A-873C-D337-F97F5D765DF2}"/>
                </a:ext>
              </a:extLst>
            </p:cNvPr>
            <p:cNvSpPr/>
            <p:nvPr/>
          </p:nvSpPr>
          <p:spPr>
            <a:xfrm>
              <a:off x="3170070" y="3699102"/>
              <a:ext cx="1498600" cy="14986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GB" sz="2000" b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anose="020B0604020202020204" pitchFamily="34" charset="0"/>
              </a:endParaRP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423BC7FC-863C-91BD-2645-71853FA9186A}"/>
                </a:ext>
              </a:extLst>
            </p:cNvPr>
            <p:cNvSpPr txBox="1"/>
            <p:nvPr/>
          </p:nvSpPr>
          <p:spPr>
            <a:xfrm>
              <a:off x="3120226" y="4202180"/>
              <a:ext cx="1598288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600" b="1">
                  <a:solidFill>
                    <a:srgbClr val="5F5F5F"/>
                  </a:solidFill>
                </a:rPr>
                <a:t>Charities</a:t>
              </a:r>
            </a:p>
          </p:txBody>
        </p:sp>
      </p:grpSp>
      <p:sp>
        <p:nvSpPr>
          <p:cNvPr id="89" name="Oval 88">
            <a:extLst>
              <a:ext uri="{FF2B5EF4-FFF2-40B4-BE49-F238E27FC236}">
                <a16:creationId xmlns:a16="http://schemas.microsoft.com/office/drawing/2014/main" id="{A4EA1DA6-C270-DD21-2F68-B8E93F81B751}"/>
              </a:ext>
            </a:extLst>
          </p:cNvPr>
          <p:cNvSpPr/>
          <p:nvPr/>
        </p:nvSpPr>
        <p:spPr>
          <a:xfrm>
            <a:off x="4696192" y="379632"/>
            <a:ext cx="1498600" cy="14986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600" b="1">
                <a:solidFill>
                  <a:srgbClr val="5F5F5F"/>
                </a:solidFill>
                <a:latin typeface="+mj-lt"/>
                <a:cs typeface="Arial" panose="020B0604020202020204" pitchFamily="34" charset="0"/>
              </a:rPr>
              <a:t>YPI Final</a:t>
            </a:r>
          </a:p>
        </p:txBody>
      </p:sp>
      <p:grpSp>
        <p:nvGrpSpPr>
          <p:cNvPr id="92" name="Group 91">
            <a:extLst>
              <a:ext uri="{FF2B5EF4-FFF2-40B4-BE49-F238E27FC236}">
                <a16:creationId xmlns:a16="http://schemas.microsoft.com/office/drawing/2014/main" id="{F62C5F0E-8508-A90A-5474-EAF46053FABB}"/>
              </a:ext>
            </a:extLst>
          </p:cNvPr>
          <p:cNvGrpSpPr/>
          <p:nvPr/>
        </p:nvGrpSpPr>
        <p:grpSpPr>
          <a:xfrm>
            <a:off x="6699661" y="571270"/>
            <a:ext cx="1534353" cy="1682409"/>
            <a:chOff x="6760621" y="672870"/>
            <a:chExt cx="1534353" cy="1682409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D03DD751-0DED-7C63-F5FA-ECBF821C6F62}"/>
                </a:ext>
              </a:extLst>
            </p:cNvPr>
            <p:cNvSpPr/>
            <p:nvPr/>
          </p:nvSpPr>
          <p:spPr>
            <a:xfrm>
              <a:off x="6760621" y="856679"/>
              <a:ext cx="1498600" cy="14986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GB" sz="2600" b="1">
                  <a:solidFill>
                    <a:srgbClr val="5F5F5F"/>
                  </a:solidFill>
                  <a:latin typeface="+mj-lt"/>
                  <a:cs typeface="Arial" panose="020B0604020202020204" pitchFamily="34" charset="0"/>
                </a:rPr>
                <a:t>YPI Launch</a:t>
              </a:r>
            </a:p>
          </p:txBody>
        </p: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4DE66B74-511B-8D16-E480-5351B20F3E64}"/>
                </a:ext>
              </a:extLst>
            </p:cNvPr>
            <p:cNvGrpSpPr/>
            <p:nvPr/>
          </p:nvGrpSpPr>
          <p:grpSpPr>
            <a:xfrm>
              <a:off x="7909211" y="672870"/>
              <a:ext cx="385763" cy="873125"/>
              <a:chOff x="8041878" y="669925"/>
              <a:chExt cx="385763" cy="873125"/>
            </a:xfrm>
          </p:grpSpPr>
          <p:sp>
            <p:nvSpPr>
              <p:cNvPr id="57" name="Freeform 50">
                <a:extLst>
                  <a:ext uri="{FF2B5EF4-FFF2-40B4-BE49-F238E27FC236}">
                    <a16:creationId xmlns:a16="http://schemas.microsoft.com/office/drawing/2014/main" id="{776C59D5-9F2F-A76E-05BC-04DBB600CF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59341" y="1235075"/>
                <a:ext cx="147638" cy="307975"/>
              </a:xfrm>
              <a:custGeom>
                <a:avLst/>
                <a:gdLst>
                  <a:gd name="T0" fmla="*/ 66 w 154"/>
                  <a:gd name="T1" fmla="*/ 312 h 321"/>
                  <a:gd name="T2" fmla="*/ 66 w 154"/>
                  <a:gd name="T3" fmla="*/ 312 h 321"/>
                  <a:gd name="T4" fmla="*/ 68 w 154"/>
                  <a:gd name="T5" fmla="*/ 321 h 321"/>
                  <a:gd name="T6" fmla="*/ 154 w 154"/>
                  <a:gd name="T7" fmla="*/ 0 h 321"/>
                  <a:gd name="T8" fmla="*/ 66 w 154"/>
                  <a:gd name="T9" fmla="*/ 312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4" h="321">
                    <a:moveTo>
                      <a:pt x="66" y="312"/>
                    </a:moveTo>
                    <a:lnTo>
                      <a:pt x="66" y="312"/>
                    </a:lnTo>
                    <a:cubicBezTo>
                      <a:pt x="67" y="315"/>
                      <a:pt x="67" y="318"/>
                      <a:pt x="68" y="321"/>
                    </a:cubicBezTo>
                    <a:lnTo>
                      <a:pt x="154" y="0"/>
                    </a:lnTo>
                    <a:cubicBezTo>
                      <a:pt x="113" y="10"/>
                      <a:pt x="0" y="58"/>
                      <a:pt x="66" y="312"/>
                    </a:cubicBezTo>
                    <a:close/>
                  </a:path>
                </a:pathLst>
              </a:custGeom>
              <a:solidFill>
                <a:srgbClr val="F36A25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2600"/>
              </a:p>
            </p:txBody>
          </p:sp>
          <p:sp>
            <p:nvSpPr>
              <p:cNvPr id="58" name="Freeform 51">
                <a:extLst>
                  <a:ext uri="{FF2B5EF4-FFF2-40B4-BE49-F238E27FC236}">
                    <a16:creationId xmlns:a16="http://schemas.microsoft.com/office/drawing/2014/main" id="{C964CE07-6DF9-8D7D-083B-0408504B6E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24428" y="1235075"/>
                <a:ext cx="182563" cy="307975"/>
              </a:xfrm>
              <a:custGeom>
                <a:avLst/>
                <a:gdLst>
                  <a:gd name="T0" fmla="*/ 86 w 190"/>
                  <a:gd name="T1" fmla="*/ 0 h 321"/>
                  <a:gd name="T2" fmla="*/ 86 w 190"/>
                  <a:gd name="T3" fmla="*/ 0 h 321"/>
                  <a:gd name="T4" fmla="*/ 0 w 190"/>
                  <a:gd name="T5" fmla="*/ 321 h 321"/>
                  <a:gd name="T6" fmla="*/ 7 w 190"/>
                  <a:gd name="T7" fmla="*/ 314 h 321"/>
                  <a:gd name="T8" fmla="*/ 86 w 190"/>
                  <a:gd name="T9" fmla="*/ 0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0" h="321">
                    <a:moveTo>
                      <a:pt x="86" y="0"/>
                    </a:moveTo>
                    <a:lnTo>
                      <a:pt x="86" y="0"/>
                    </a:lnTo>
                    <a:lnTo>
                      <a:pt x="0" y="321"/>
                    </a:lnTo>
                    <a:cubicBezTo>
                      <a:pt x="2" y="319"/>
                      <a:pt x="4" y="317"/>
                      <a:pt x="7" y="314"/>
                    </a:cubicBezTo>
                    <a:cubicBezTo>
                      <a:pt x="190" y="127"/>
                      <a:pt x="117" y="29"/>
                      <a:pt x="86" y="0"/>
                    </a:cubicBezTo>
                    <a:close/>
                  </a:path>
                </a:pathLst>
              </a:custGeom>
              <a:solidFill>
                <a:srgbClr val="F5C4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2600"/>
              </a:p>
            </p:txBody>
          </p:sp>
          <p:sp>
            <p:nvSpPr>
              <p:cNvPr id="59" name="Freeform 52">
                <a:extLst>
                  <a:ext uri="{FF2B5EF4-FFF2-40B4-BE49-F238E27FC236}">
                    <a16:creationId xmlns:a16="http://schemas.microsoft.com/office/drawing/2014/main" id="{7218E5C1-0AA0-16FC-0CB0-245D4D4C95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19666" y="1238250"/>
                <a:ext cx="85725" cy="177800"/>
              </a:xfrm>
              <a:custGeom>
                <a:avLst/>
                <a:gdLst>
                  <a:gd name="T0" fmla="*/ 38 w 89"/>
                  <a:gd name="T1" fmla="*/ 179 h 185"/>
                  <a:gd name="T2" fmla="*/ 38 w 89"/>
                  <a:gd name="T3" fmla="*/ 179 h 185"/>
                  <a:gd name="T4" fmla="*/ 40 w 89"/>
                  <a:gd name="T5" fmla="*/ 185 h 185"/>
                  <a:gd name="T6" fmla="*/ 89 w 89"/>
                  <a:gd name="T7" fmla="*/ 0 h 185"/>
                  <a:gd name="T8" fmla="*/ 38 w 89"/>
                  <a:gd name="T9" fmla="*/ 179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185">
                    <a:moveTo>
                      <a:pt x="38" y="179"/>
                    </a:moveTo>
                    <a:lnTo>
                      <a:pt x="38" y="179"/>
                    </a:lnTo>
                    <a:cubicBezTo>
                      <a:pt x="39" y="181"/>
                      <a:pt x="39" y="183"/>
                      <a:pt x="40" y="185"/>
                    </a:cubicBezTo>
                    <a:lnTo>
                      <a:pt x="89" y="0"/>
                    </a:lnTo>
                    <a:cubicBezTo>
                      <a:pt x="65" y="5"/>
                      <a:pt x="0" y="33"/>
                      <a:pt x="38" y="179"/>
                    </a:cubicBezTo>
                    <a:close/>
                  </a:path>
                </a:pathLst>
              </a:custGeom>
              <a:solidFill>
                <a:srgbClr val="FCF2C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2600"/>
              </a:p>
            </p:txBody>
          </p:sp>
          <p:sp>
            <p:nvSpPr>
              <p:cNvPr id="60" name="Freeform 53">
                <a:extLst>
                  <a:ext uri="{FF2B5EF4-FFF2-40B4-BE49-F238E27FC236}">
                    <a16:creationId xmlns:a16="http://schemas.microsoft.com/office/drawing/2014/main" id="{A34134D1-9EC7-0598-54BA-C309483479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59353" y="1238250"/>
                <a:ext cx="104775" cy="177800"/>
              </a:xfrm>
              <a:custGeom>
                <a:avLst/>
                <a:gdLst>
                  <a:gd name="T0" fmla="*/ 49 w 109"/>
                  <a:gd name="T1" fmla="*/ 0 h 185"/>
                  <a:gd name="T2" fmla="*/ 49 w 109"/>
                  <a:gd name="T3" fmla="*/ 0 h 185"/>
                  <a:gd name="T4" fmla="*/ 0 w 109"/>
                  <a:gd name="T5" fmla="*/ 185 h 185"/>
                  <a:gd name="T6" fmla="*/ 3 w 109"/>
                  <a:gd name="T7" fmla="*/ 181 h 185"/>
                  <a:gd name="T8" fmla="*/ 49 w 109"/>
                  <a:gd name="T9" fmla="*/ 0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9" h="185">
                    <a:moveTo>
                      <a:pt x="49" y="0"/>
                    </a:moveTo>
                    <a:lnTo>
                      <a:pt x="49" y="0"/>
                    </a:lnTo>
                    <a:lnTo>
                      <a:pt x="0" y="185"/>
                    </a:lnTo>
                    <a:cubicBezTo>
                      <a:pt x="1" y="183"/>
                      <a:pt x="2" y="182"/>
                      <a:pt x="3" y="181"/>
                    </a:cubicBezTo>
                    <a:cubicBezTo>
                      <a:pt x="109" y="73"/>
                      <a:pt x="67" y="16"/>
                      <a:pt x="49" y="0"/>
                    </a:cubicBezTo>
                    <a:close/>
                  </a:path>
                </a:pathLst>
              </a:custGeom>
              <a:solidFill>
                <a:srgbClr val="FAE899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2600"/>
              </a:p>
            </p:txBody>
          </p:sp>
          <p:sp>
            <p:nvSpPr>
              <p:cNvPr id="61" name="Freeform 54">
                <a:extLst>
                  <a:ext uri="{FF2B5EF4-FFF2-40B4-BE49-F238E27FC236}">
                    <a16:creationId xmlns:a16="http://schemas.microsoft.com/office/drawing/2014/main" id="{8E9B66F2-A51C-7639-EE0C-A36847569C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41878" y="1020763"/>
                <a:ext cx="169863" cy="276225"/>
              </a:xfrm>
              <a:custGeom>
                <a:avLst/>
                <a:gdLst>
                  <a:gd name="T0" fmla="*/ 110 w 177"/>
                  <a:gd name="T1" fmla="*/ 0 h 287"/>
                  <a:gd name="T2" fmla="*/ 110 w 177"/>
                  <a:gd name="T3" fmla="*/ 0 h 287"/>
                  <a:gd name="T4" fmla="*/ 32 w 177"/>
                  <a:gd name="T5" fmla="*/ 75 h 287"/>
                  <a:gd name="T6" fmla="*/ 7 w 177"/>
                  <a:gd name="T7" fmla="*/ 128 h 287"/>
                  <a:gd name="T8" fmla="*/ 0 w 177"/>
                  <a:gd name="T9" fmla="*/ 287 h 287"/>
                  <a:gd name="T10" fmla="*/ 113 w 177"/>
                  <a:gd name="T11" fmla="*/ 163 h 287"/>
                  <a:gd name="T12" fmla="*/ 110 w 177"/>
                  <a:gd name="T13" fmla="*/ 0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7" h="287">
                    <a:moveTo>
                      <a:pt x="110" y="0"/>
                    </a:moveTo>
                    <a:lnTo>
                      <a:pt x="110" y="0"/>
                    </a:lnTo>
                    <a:lnTo>
                      <a:pt x="32" y="75"/>
                    </a:lnTo>
                    <a:cubicBezTo>
                      <a:pt x="17" y="89"/>
                      <a:pt x="8" y="108"/>
                      <a:pt x="7" y="128"/>
                    </a:cubicBezTo>
                    <a:lnTo>
                      <a:pt x="0" y="287"/>
                    </a:lnTo>
                    <a:lnTo>
                      <a:pt x="113" y="163"/>
                    </a:lnTo>
                    <a:cubicBezTo>
                      <a:pt x="113" y="163"/>
                      <a:pt x="177" y="30"/>
                      <a:pt x="110" y="0"/>
                    </a:cubicBezTo>
                    <a:close/>
                  </a:path>
                </a:pathLst>
              </a:custGeom>
              <a:solidFill>
                <a:srgbClr val="FA5E1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2600"/>
              </a:p>
            </p:txBody>
          </p:sp>
          <p:sp>
            <p:nvSpPr>
              <p:cNvPr id="62" name="Freeform 55">
                <a:extLst>
                  <a:ext uri="{FF2B5EF4-FFF2-40B4-BE49-F238E27FC236}">
                    <a16:creationId xmlns:a16="http://schemas.microsoft.com/office/drawing/2014/main" id="{6C3794F9-B1DB-E2E3-4E61-5A13003AB3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83178" y="1073150"/>
                <a:ext cx="117475" cy="298450"/>
              </a:xfrm>
              <a:custGeom>
                <a:avLst/>
                <a:gdLst>
                  <a:gd name="T0" fmla="*/ 85 w 121"/>
                  <a:gd name="T1" fmla="*/ 7 h 310"/>
                  <a:gd name="T2" fmla="*/ 85 w 121"/>
                  <a:gd name="T3" fmla="*/ 7 h 310"/>
                  <a:gd name="T4" fmla="*/ 0 w 121"/>
                  <a:gd name="T5" fmla="*/ 147 h 310"/>
                  <a:gd name="T6" fmla="*/ 37 w 121"/>
                  <a:gd name="T7" fmla="*/ 310 h 310"/>
                  <a:gd name="T8" fmla="*/ 110 w 121"/>
                  <a:gd name="T9" fmla="*/ 169 h 310"/>
                  <a:gd name="T10" fmla="*/ 115 w 121"/>
                  <a:gd name="T11" fmla="*/ 111 h 310"/>
                  <a:gd name="T12" fmla="*/ 85 w 121"/>
                  <a:gd name="T13" fmla="*/ 7 h 3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1" h="310">
                    <a:moveTo>
                      <a:pt x="85" y="7"/>
                    </a:moveTo>
                    <a:lnTo>
                      <a:pt x="85" y="7"/>
                    </a:lnTo>
                    <a:cubicBezTo>
                      <a:pt x="12" y="0"/>
                      <a:pt x="0" y="147"/>
                      <a:pt x="0" y="147"/>
                    </a:cubicBezTo>
                    <a:lnTo>
                      <a:pt x="37" y="310"/>
                    </a:lnTo>
                    <a:lnTo>
                      <a:pt x="110" y="169"/>
                    </a:lnTo>
                    <a:cubicBezTo>
                      <a:pt x="119" y="151"/>
                      <a:pt x="121" y="131"/>
                      <a:pt x="115" y="111"/>
                    </a:cubicBezTo>
                    <a:lnTo>
                      <a:pt x="85" y="7"/>
                    </a:lnTo>
                    <a:close/>
                  </a:path>
                </a:pathLst>
              </a:custGeom>
              <a:solidFill>
                <a:srgbClr val="B5DB17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2600"/>
              </a:p>
            </p:txBody>
          </p:sp>
          <p:sp>
            <p:nvSpPr>
              <p:cNvPr id="63" name="Freeform 56">
                <a:extLst>
                  <a:ext uri="{FF2B5EF4-FFF2-40B4-BE49-F238E27FC236}">
                    <a16:creationId xmlns:a16="http://schemas.microsoft.com/office/drawing/2014/main" id="{C2A5EE3E-1F84-E1A4-BB4C-E31F072AE0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27603" y="749300"/>
                <a:ext cx="300038" cy="496888"/>
              </a:xfrm>
              <a:custGeom>
                <a:avLst/>
                <a:gdLst>
                  <a:gd name="T0" fmla="*/ 204 w 311"/>
                  <a:gd name="T1" fmla="*/ 49 h 516"/>
                  <a:gd name="T2" fmla="*/ 204 w 311"/>
                  <a:gd name="T3" fmla="*/ 49 h 516"/>
                  <a:gd name="T4" fmla="*/ 203 w 311"/>
                  <a:gd name="T5" fmla="*/ 49 h 516"/>
                  <a:gd name="T6" fmla="*/ 122 w 311"/>
                  <a:gd name="T7" fmla="*/ 0 h 516"/>
                  <a:gd name="T8" fmla="*/ 22 w 311"/>
                  <a:gd name="T9" fmla="*/ 213 h 516"/>
                  <a:gd name="T10" fmla="*/ 5 w 311"/>
                  <a:gd name="T11" fmla="*/ 465 h 516"/>
                  <a:gd name="T12" fmla="*/ 81 w 311"/>
                  <a:gd name="T13" fmla="*/ 508 h 516"/>
                  <a:gd name="T14" fmla="*/ 169 w 311"/>
                  <a:gd name="T15" fmla="*/ 508 h 516"/>
                  <a:gd name="T16" fmla="*/ 280 w 311"/>
                  <a:gd name="T17" fmla="*/ 283 h 516"/>
                  <a:gd name="T18" fmla="*/ 300 w 311"/>
                  <a:gd name="T19" fmla="*/ 47 h 516"/>
                  <a:gd name="T20" fmla="*/ 204 w 311"/>
                  <a:gd name="T21" fmla="*/ 49 h 5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11" h="516">
                    <a:moveTo>
                      <a:pt x="204" y="49"/>
                    </a:moveTo>
                    <a:lnTo>
                      <a:pt x="204" y="49"/>
                    </a:lnTo>
                    <a:lnTo>
                      <a:pt x="203" y="49"/>
                    </a:lnTo>
                    <a:cubicBezTo>
                      <a:pt x="172" y="41"/>
                      <a:pt x="145" y="23"/>
                      <a:pt x="122" y="0"/>
                    </a:cubicBezTo>
                    <a:cubicBezTo>
                      <a:pt x="83" y="45"/>
                      <a:pt x="44" y="113"/>
                      <a:pt x="22" y="213"/>
                    </a:cubicBezTo>
                    <a:cubicBezTo>
                      <a:pt x="7" y="281"/>
                      <a:pt x="0" y="364"/>
                      <a:pt x="5" y="465"/>
                    </a:cubicBezTo>
                    <a:cubicBezTo>
                      <a:pt x="26" y="485"/>
                      <a:pt x="51" y="500"/>
                      <a:pt x="81" y="508"/>
                    </a:cubicBezTo>
                    <a:cubicBezTo>
                      <a:pt x="111" y="516"/>
                      <a:pt x="141" y="516"/>
                      <a:pt x="169" y="508"/>
                    </a:cubicBezTo>
                    <a:cubicBezTo>
                      <a:pt x="224" y="424"/>
                      <a:pt x="259" y="349"/>
                      <a:pt x="280" y="283"/>
                    </a:cubicBezTo>
                    <a:cubicBezTo>
                      <a:pt x="311" y="184"/>
                      <a:pt x="311" y="106"/>
                      <a:pt x="300" y="47"/>
                    </a:cubicBezTo>
                    <a:cubicBezTo>
                      <a:pt x="268" y="56"/>
                      <a:pt x="236" y="58"/>
                      <a:pt x="204" y="49"/>
                    </a:cubicBezTo>
                    <a:close/>
                  </a:path>
                </a:pathLst>
              </a:custGeom>
              <a:solidFill>
                <a:srgbClr val="728072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2600"/>
              </a:p>
            </p:txBody>
          </p:sp>
          <p:sp>
            <p:nvSpPr>
              <p:cNvPr id="64" name="Freeform 57">
                <a:extLst>
                  <a:ext uri="{FF2B5EF4-FFF2-40B4-BE49-F238E27FC236}">
                    <a16:creationId xmlns:a16="http://schemas.microsoft.com/office/drawing/2014/main" id="{AFAC8D1F-B128-BC22-B179-58BF0B20F7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45078" y="669925"/>
                <a:ext cx="171450" cy="134938"/>
              </a:xfrm>
              <a:custGeom>
                <a:avLst/>
                <a:gdLst>
                  <a:gd name="T0" fmla="*/ 118 w 178"/>
                  <a:gd name="T1" fmla="*/ 0 h 140"/>
                  <a:gd name="T2" fmla="*/ 118 w 178"/>
                  <a:gd name="T3" fmla="*/ 0 h 140"/>
                  <a:gd name="T4" fmla="*/ 0 w 178"/>
                  <a:gd name="T5" fmla="*/ 82 h 140"/>
                  <a:gd name="T6" fmla="*/ 82 w 178"/>
                  <a:gd name="T7" fmla="*/ 131 h 140"/>
                  <a:gd name="T8" fmla="*/ 82 w 178"/>
                  <a:gd name="T9" fmla="*/ 131 h 140"/>
                  <a:gd name="T10" fmla="*/ 178 w 178"/>
                  <a:gd name="T11" fmla="*/ 129 h 140"/>
                  <a:gd name="T12" fmla="*/ 118 w 178"/>
                  <a:gd name="T13" fmla="*/ 0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8" h="140">
                    <a:moveTo>
                      <a:pt x="118" y="0"/>
                    </a:moveTo>
                    <a:lnTo>
                      <a:pt x="118" y="0"/>
                    </a:lnTo>
                    <a:cubicBezTo>
                      <a:pt x="98" y="6"/>
                      <a:pt x="49" y="27"/>
                      <a:pt x="0" y="82"/>
                    </a:cubicBezTo>
                    <a:cubicBezTo>
                      <a:pt x="23" y="106"/>
                      <a:pt x="50" y="123"/>
                      <a:pt x="82" y="131"/>
                    </a:cubicBezTo>
                    <a:lnTo>
                      <a:pt x="82" y="131"/>
                    </a:lnTo>
                    <a:cubicBezTo>
                      <a:pt x="114" y="140"/>
                      <a:pt x="147" y="138"/>
                      <a:pt x="178" y="129"/>
                    </a:cubicBezTo>
                    <a:cubicBezTo>
                      <a:pt x="163" y="58"/>
                      <a:pt x="132" y="15"/>
                      <a:pt x="118" y="0"/>
                    </a:cubicBezTo>
                    <a:close/>
                  </a:path>
                </a:pathLst>
              </a:custGeom>
              <a:solidFill>
                <a:srgbClr val="C3E24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2600"/>
              </a:p>
            </p:txBody>
          </p:sp>
          <p:sp>
            <p:nvSpPr>
              <p:cNvPr id="65" name="Freeform 58">
                <a:extLst>
                  <a:ext uri="{FF2B5EF4-FFF2-40B4-BE49-F238E27FC236}">
                    <a16:creationId xmlns:a16="http://schemas.microsoft.com/office/drawing/2014/main" id="{C0C458D4-16CB-0850-C8FF-526B005406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29203" y="827088"/>
                <a:ext cx="138113" cy="136525"/>
              </a:xfrm>
              <a:custGeom>
                <a:avLst/>
                <a:gdLst>
                  <a:gd name="T0" fmla="*/ 88 w 143"/>
                  <a:gd name="T1" fmla="*/ 9 h 142"/>
                  <a:gd name="T2" fmla="*/ 88 w 143"/>
                  <a:gd name="T3" fmla="*/ 9 h 142"/>
                  <a:gd name="T4" fmla="*/ 10 w 143"/>
                  <a:gd name="T5" fmla="*/ 54 h 142"/>
                  <a:gd name="T6" fmla="*/ 55 w 143"/>
                  <a:gd name="T7" fmla="*/ 133 h 142"/>
                  <a:gd name="T8" fmla="*/ 134 w 143"/>
                  <a:gd name="T9" fmla="*/ 88 h 142"/>
                  <a:gd name="T10" fmla="*/ 88 w 143"/>
                  <a:gd name="T11" fmla="*/ 9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3" h="142">
                    <a:moveTo>
                      <a:pt x="88" y="9"/>
                    </a:moveTo>
                    <a:lnTo>
                      <a:pt x="88" y="9"/>
                    </a:lnTo>
                    <a:cubicBezTo>
                      <a:pt x="54" y="0"/>
                      <a:pt x="19" y="20"/>
                      <a:pt x="10" y="54"/>
                    </a:cubicBezTo>
                    <a:cubicBezTo>
                      <a:pt x="0" y="89"/>
                      <a:pt x="21" y="124"/>
                      <a:pt x="55" y="133"/>
                    </a:cubicBezTo>
                    <a:cubicBezTo>
                      <a:pt x="89" y="142"/>
                      <a:pt x="124" y="122"/>
                      <a:pt x="134" y="88"/>
                    </a:cubicBezTo>
                    <a:cubicBezTo>
                      <a:pt x="143" y="53"/>
                      <a:pt x="123" y="18"/>
                      <a:pt x="88" y="9"/>
                    </a:cubicBezTo>
                    <a:close/>
                  </a:path>
                </a:pathLst>
              </a:custGeom>
              <a:solidFill>
                <a:srgbClr val="C3E24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2600"/>
              </a:p>
            </p:txBody>
          </p:sp>
          <p:sp>
            <p:nvSpPr>
              <p:cNvPr id="66" name="Freeform 59">
                <a:extLst>
                  <a:ext uri="{FF2B5EF4-FFF2-40B4-BE49-F238E27FC236}">
                    <a16:creationId xmlns:a16="http://schemas.microsoft.com/office/drawing/2014/main" id="{349093D3-047B-332A-97AC-4FD581FA9A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41903" y="839788"/>
                <a:ext cx="111125" cy="111125"/>
              </a:xfrm>
              <a:custGeom>
                <a:avLst/>
                <a:gdLst>
                  <a:gd name="T0" fmla="*/ 71 w 115"/>
                  <a:gd name="T1" fmla="*/ 8 h 116"/>
                  <a:gd name="T2" fmla="*/ 71 w 115"/>
                  <a:gd name="T3" fmla="*/ 8 h 116"/>
                  <a:gd name="T4" fmla="*/ 7 w 115"/>
                  <a:gd name="T5" fmla="*/ 45 h 116"/>
                  <a:gd name="T6" fmla="*/ 44 w 115"/>
                  <a:gd name="T7" fmla="*/ 108 h 116"/>
                  <a:gd name="T8" fmla="*/ 108 w 115"/>
                  <a:gd name="T9" fmla="*/ 72 h 116"/>
                  <a:gd name="T10" fmla="*/ 71 w 115"/>
                  <a:gd name="T11" fmla="*/ 8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5" h="116">
                    <a:moveTo>
                      <a:pt x="71" y="8"/>
                    </a:moveTo>
                    <a:lnTo>
                      <a:pt x="71" y="8"/>
                    </a:lnTo>
                    <a:cubicBezTo>
                      <a:pt x="43" y="0"/>
                      <a:pt x="15" y="17"/>
                      <a:pt x="7" y="45"/>
                    </a:cubicBezTo>
                    <a:cubicBezTo>
                      <a:pt x="0" y="72"/>
                      <a:pt x="16" y="101"/>
                      <a:pt x="44" y="108"/>
                    </a:cubicBezTo>
                    <a:cubicBezTo>
                      <a:pt x="72" y="116"/>
                      <a:pt x="101" y="99"/>
                      <a:pt x="108" y="72"/>
                    </a:cubicBezTo>
                    <a:cubicBezTo>
                      <a:pt x="115" y="44"/>
                      <a:pt x="99" y="15"/>
                      <a:pt x="71" y="8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2600"/>
              </a:p>
            </p:txBody>
          </p:sp>
          <p:sp>
            <p:nvSpPr>
              <p:cNvPr id="67" name="Freeform 60">
                <a:extLst>
                  <a:ext uri="{FF2B5EF4-FFF2-40B4-BE49-F238E27FC236}">
                    <a16:creationId xmlns:a16="http://schemas.microsoft.com/office/drawing/2014/main" id="{17A6339D-F4BE-2023-6566-DE22A572F7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32366" y="1196975"/>
                <a:ext cx="158750" cy="74613"/>
              </a:xfrm>
              <a:custGeom>
                <a:avLst/>
                <a:gdLst>
                  <a:gd name="T0" fmla="*/ 0 w 164"/>
                  <a:gd name="T1" fmla="*/ 0 h 78"/>
                  <a:gd name="T2" fmla="*/ 0 w 164"/>
                  <a:gd name="T3" fmla="*/ 0 h 78"/>
                  <a:gd name="T4" fmla="*/ 1 w 164"/>
                  <a:gd name="T5" fmla="*/ 7 h 78"/>
                  <a:gd name="T6" fmla="*/ 3 w 164"/>
                  <a:gd name="T7" fmla="*/ 37 h 78"/>
                  <a:gd name="T8" fmla="*/ 68 w 164"/>
                  <a:gd name="T9" fmla="*/ 71 h 78"/>
                  <a:gd name="T10" fmla="*/ 69 w 164"/>
                  <a:gd name="T11" fmla="*/ 71 h 78"/>
                  <a:gd name="T12" fmla="*/ 143 w 164"/>
                  <a:gd name="T13" fmla="*/ 74 h 78"/>
                  <a:gd name="T14" fmla="*/ 160 w 164"/>
                  <a:gd name="T15" fmla="*/ 50 h 78"/>
                  <a:gd name="T16" fmla="*/ 164 w 164"/>
                  <a:gd name="T17" fmla="*/ 43 h 78"/>
                  <a:gd name="T18" fmla="*/ 76 w 164"/>
                  <a:gd name="T19" fmla="*/ 43 h 78"/>
                  <a:gd name="T20" fmla="*/ 0 w 164"/>
                  <a:gd name="T21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4" h="78">
                    <a:moveTo>
                      <a:pt x="0" y="0"/>
                    </a:moveTo>
                    <a:lnTo>
                      <a:pt x="0" y="0"/>
                    </a:lnTo>
                    <a:cubicBezTo>
                      <a:pt x="1" y="2"/>
                      <a:pt x="1" y="5"/>
                      <a:pt x="1" y="7"/>
                    </a:cubicBezTo>
                    <a:cubicBezTo>
                      <a:pt x="1" y="17"/>
                      <a:pt x="2" y="27"/>
                      <a:pt x="3" y="37"/>
                    </a:cubicBezTo>
                    <a:cubicBezTo>
                      <a:pt x="22" y="53"/>
                      <a:pt x="44" y="64"/>
                      <a:pt x="68" y="71"/>
                    </a:cubicBezTo>
                    <a:lnTo>
                      <a:pt x="69" y="71"/>
                    </a:lnTo>
                    <a:cubicBezTo>
                      <a:pt x="94" y="78"/>
                      <a:pt x="119" y="78"/>
                      <a:pt x="143" y="74"/>
                    </a:cubicBezTo>
                    <a:cubicBezTo>
                      <a:pt x="149" y="66"/>
                      <a:pt x="154" y="58"/>
                      <a:pt x="160" y="50"/>
                    </a:cubicBezTo>
                    <a:cubicBezTo>
                      <a:pt x="161" y="48"/>
                      <a:pt x="162" y="46"/>
                      <a:pt x="164" y="43"/>
                    </a:cubicBezTo>
                    <a:cubicBezTo>
                      <a:pt x="136" y="51"/>
                      <a:pt x="106" y="51"/>
                      <a:pt x="76" y="43"/>
                    </a:cubicBezTo>
                    <a:cubicBezTo>
                      <a:pt x="46" y="35"/>
                      <a:pt x="21" y="2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2600"/>
              </a:p>
            </p:txBody>
          </p:sp>
          <p:sp>
            <p:nvSpPr>
              <p:cNvPr id="68" name="Freeform 61">
                <a:extLst>
                  <a:ext uri="{FF2B5EF4-FFF2-40B4-BE49-F238E27FC236}">
                    <a16:creationId xmlns:a16="http://schemas.microsoft.com/office/drawing/2014/main" id="{9A7DF19F-74BB-05E9-84A4-76AA12324F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78403" y="1063625"/>
                <a:ext cx="104775" cy="274638"/>
              </a:xfrm>
              <a:custGeom>
                <a:avLst/>
                <a:gdLst>
                  <a:gd name="T0" fmla="*/ 0 w 109"/>
                  <a:gd name="T1" fmla="*/ 286 h 286"/>
                  <a:gd name="T2" fmla="*/ 0 w 109"/>
                  <a:gd name="T3" fmla="*/ 286 h 286"/>
                  <a:gd name="T4" fmla="*/ 77 w 109"/>
                  <a:gd name="T5" fmla="*/ 0 h 286"/>
                  <a:gd name="T6" fmla="*/ 0 w 109"/>
                  <a:gd name="T7" fmla="*/ 286 h 2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9" h="286">
                    <a:moveTo>
                      <a:pt x="0" y="286"/>
                    </a:moveTo>
                    <a:lnTo>
                      <a:pt x="0" y="286"/>
                    </a:lnTo>
                    <a:cubicBezTo>
                      <a:pt x="109" y="66"/>
                      <a:pt x="77" y="0"/>
                      <a:pt x="77" y="0"/>
                    </a:cubicBezTo>
                    <a:cubicBezTo>
                      <a:pt x="77" y="0"/>
                      <a:pt x="16" y="41"/>
                      <a:pt x="0" y="286"/>
                    </a:cubicBezTo>
                    <a:close/>
                  </a:path>
                </a:pathLst>
              </a:custGeom>
              <a:solidFill>
                <a:srgbClr val="C3E24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2600"/>
              </a:p>
            </p:txBody>
          </p:sp>
          <p:sp>
            <p:nvSpPr>
              <p:cNvPr id="69" name="Freeform 62">
                <a:extLst>
                  <a:ext uri="{FF2B5EF4-FFF2-40B4-BE49-F238E27FC236}">
                    <a16:creationId xmlns:a16="http://schemas.microsoft.com/office/drawing/2014/main" id="{B6F25263-F4CF-5CE2-D5BF-8327CA10F2E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051403" y="749300"/>
                <a:ext cx="271463" cy="484188"/>
              </a:xfrm>
              <a:custGeom>
                <a:avLst/>
                <a:gdLst>
                  <a:gd name="T0" fmla="*/ 86 w 283"/>
                  <a:gd name="T1" fmla="*/ 465 h 503"/>
                  <a:gd name="T2" fmla="*/ 86 w 283"/>
                  <a:gd name="T3" fmla="*/ 465 h 503"/>
                  <a:gd name="T4" fmla="*/ 86 w 283"/>
                  <a:gd name="T5" fmla="*/ 465 h 503"/>
                  <a:gd name="T6" fmla="*/ 145 w 283"/>
                  <a:gd name="T7" fmla="*/ 503 h 503"/>
                  <a:gd name="T8" fmla="*/ 86 w 283"/>
                  <a:gd name="T9" fmla="*/ 465 h 503"/>
                  <a:gd name="T10" fmla="*/ 89 w 283"/>
                  <a:gd name="T11" fmla="*/ 294 h 503"/>
                  <a:gd name="T12" fmla="*/ 89 w 283"/>
                  <a:gd name="T13" fmla="*/ 294 h 503"/>
                  <a:gd name="T14" fmla="*/ 22 w 283"/>
                  <a:gd name="T15" fmla="*/ 358 h 503"/>
                  <a:gd name="T16" fmla="*/ 0 w 283"/>
                  <a:gd name="T17" fmla="*/ 395 h 503"/>
                  <a:gd name="T18" fmla="*/ 22 w 283"/>
                  <a:gd name="T19" fmla="*/ 358 h 503"/>
                  <a:gd name="T20" fmla="*/ 89 w 283"/>
                  <a:gd name="T21" fmla="*/ 294 h 503"/>
                  <a:gd name="T22" fmla="*/ 89 w 283"/>
                  <a:gd name="T23" fmla="*/ 294 h 503"/>
                  <a:gd name="T24" fmla="*/ 202 w 283"/>
                  <a:gd name="T25" fmla="*/ 0 h 503"/>
                  <a:gd name="T26" fmla="*/ 202 w 283"/>
                  <a:gd name="T27" fmla="*/ 0 h 503"/>
                  <a:gd name="T28" fmla="*/ 109 w 283"/>
                  <a:gd name="T29" fmla="*/ 184 h 503"/>
                  <a:gd name="T30" fmla="*/ 202 w 283"/>
                  <a:gd name="T31" fmla="*/ 0 h 503"/>
                  <a:gd name="T32" fmla="*/ 283 w 283"/>
                  <a:gd name="T33" fmla="*/ 49 h 503"/>
                  <a:gd name="T34" fmla="*/ 202 w 283"/>
                  <a:gd name="T35" fmla="*/ 0 h 503"/>
                  <a:gd name="T36" fmla="*/ 202 w 283"/>
                  <a:gd name="T37" fmla="*/ 0 h 503"/>
                  <a:gd name="T38" fmla="*/ 202 w 283"/>
                  <a:gd name="T39" fmla="*/ 0 h 5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83" h="503">
                    <a:moveTo>
                      <a:pt x="86" y="465"/>
                    </a:moveTo>
                    <a:lnTo>
                      <a:pt x="86" y="465"/>
                    </a:lnTo>
                    <a:lnTo>
                      <a:pt x="86" y="465"/>
                    </a:lnTo>
                    <a:cubicBezTo>
                      <a:pt x="102" y="482"/>
                      <a:pt x="122" y="495"/>
                      <a:pt x="145" y="503"/>
                    </a:cubicBezTo>
                    <a:cubicBezTo>
                      <a:pt x="122" y="495"/>
                      <a:pt x="102" y="482"/>
                      <a:pt x="86" y="465"/>
                    </a:cubicBezTo>
                    <a:close/>
                    <a:moveTo>
                      <a:pt x="89" y="294"/>
                    </a:moveTo>
                    <a:lnTo>
                      <a:pt x="89" y="294"/>
                    </a:lnTo>
                    <a:lnTo>
                      <a:pt x="22" y="358"/>
                    </a:lnTo>
                    <a:cubicBezTo>
                      <a:pt x="11" y="368"/>
                      <a:pt x="3" y="381"/>
                      <a:pt x="0" y="395"/>
                    </a:cubicBezTo>
                    <a:cubicBezTo>
                      <a:pt x="3" y="381"/>
                      <a:pt x="11" y="368"/>
                      <a:pt x="22" y="358"/>
                    </a:cubicBezTo>
                    <a:lnTo>
                      <a:pt x="89" y="294"/>
                    </a:lnTo>
                    <a:cubicBezTo>
                      <a:pt x="89" y="294"/>
                      <a:pt x="89" y="294"/>
                      <a:pt x="89" y="294"/>
                    </a:cubicBezTo>
                    <a:close/>
                    <a:moveTo>
                      <a:pt x="202" y="0"/>
                    </a:moveTo>
                    <a:lnTo>
                      <a:pt x="202" y="0"/>
                    </a:lnTo>
                    <a:cubicBezTo>
                      <a:pt x="167" y="41"/>
                      <a:pt x="132" y="100"/>
                      <a:pt x="109" y="184"/>
                    </a:cubicBezTo>
                    <a:cubicBezTo>
                      <a:pt x="132" y="100"/>
                      <a:pt x="167" y="41"/>
                      <a:pt x="202" y="0"/>
                    </a:cubicBezTo>
                    <a:cubicBezTo>
                      <a:pt x="225" y="23"/>
                      <a:pt x="252" y="41"/>
                      <a:pt x="283" y="49"/>
                    </a:cubicBezTo>
                    <a:cubicBezTo>
                      <a:pt x="252" y="41"/>
                      <a:pt x="225" y="23"/>
                      <a:pt x="202" y="0"/>
                    </a:cubicBezTo>
                    <a:lnTo>
                      <a:pt x="202" y="0"/>
                    </a:lnTo>
                    <a:cubicBezTo>
                      <a:pt x="202" y="0"/>
                      <a:pt x="202" y="0"/>
                      <a:pt x="20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2600"/>
              </a:p>
            </p:txBody>
          </p:sp>
          <p:sp>
            <p:nvSpPr>
              <p:cNvPr id="70" name="Freeform 63">
                <a:extLst>
                  <a:ext uri="{FF2B5EF4-FFF2-40B4-BE49-F238E27FC236}">
                    <a16:creationId xmlns:a16="http://schemas.microsoft.com/office/drawing/2014/main" id="{28204350-E896-FACE-25BC-84E51007BA2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041878" y="1031875"/>
                <a:ext cx="95250" cy="265113"/>
              </a:xfrm>
              <a:custGeom>
                <a:avLst/>
                <a:gdLst>
                  <a:gd name="T0" fmla="*/ 96 w 99"/>
                  <a:gd name="T1" fmla="*/ 171 h 275"/>
                  <a:gd name="T2" fmla="*/ 96 w 99"/>
                  <a:gd name="T3" fmla="*/ 171 h 275"/>
                  <a:gd name="T4" fmla="*/ 96 w 99"/>
                  <a:gd name="T5" fmla="*/ 171 h 275"/>
                  <a:gd name="T6" fmla="*/ 96 w 99"/>
                  <a:gd name="T7" fmla="*/ 171 h 275"/>
                  <a:gd name="T8" fmla="*/ 99 w 99"/>
                  <a:gd name="T9" fmla="*/ 0 h 275"/>
                  <a:gd name="T10" fmla="*/ 99 w 99"/>
                  <a:gd name="T11" fmla="*/ 0 h 275"/>
                  <a:gd name="T12" fmla="*/ 32 w 99"/>
                  <a:gd name="T13" fmla="*/ 64 h 275"/>
                  <a:gd name="T14" fmla="*/ 10 w 99"/>
                  <a:gd name="T15" fmla="*/ 101 h 275"/>
                  <a:gd name="T16" fmla="*/ 7 w 99"/>
                  <a:gd name="T17" fmla="*/ 117 h 275"/>
                  <a:gd name="T18" fmla="*/ 0 w 99"/>
                  <a:gd name="T19" fmla="*/ 275 h 275"/>
                  <a:gd name="T20" fmla="*/ 95 w 99"/>
                  <a:gd name="T21" fmla="*/ 172 h 275"/>
                  <a:gd name="T22" fmla="*/ 95 w 99"/>
                  <a:gd name="T23" fmla="*/ 171 h 275"/>
                  <a:gd name="T24" fmla="*/ 99 w 99"/>
                  <a:gd name="T25" fmla="*/ 0 h 2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9" h="275">
                    <a:moveTo>
                      <a:pt x="96" y="171"/>
                    </a:moveTo>
                    <a:lnTo>
                      <a:pt x="96" y="171"/>
                    </a:lnTo>
                    <a:cubicBezTo>
                      <a:pt x="96" y="171"/>
                      <a:pt x="96" y="171"/>
                      <a:pt x="96" y="171"/>
                    </a:cubicBezTo>
                    <a:cubicBezTo>
                      <a:pt x="96" y="171"/>
                      <a:pt x="96" y="171"/>
                      <a:pt x="96" y="171"/>
                    </a:cubicBezTo>
                    <a:close/>
                    <a:moveTo>
                      <a:pt x="99" y="0"/>
                    </a:moveTo>
                    <a:lnTo>
                      <a:pt x="99" y="0"/>
                    </a:lnTo>
                    <a:lnTo>
                      <a:pt x="32" y="64"/>
                    </a:lnTo>
                    <a:cubicBezTo>
                      <a:pt x="21" y="74"/>
                      <a:pt x="13" y="87"/>
                      <a:pt x="10" y="101"/>
                    </a:cubicBezTo>
                    <a:cubicBezTo>
                      <a:pt x="8" y="106"/>
                      <a:pt x="7" y="111"/>
                      <a:pt x="7" y="117"/>
                    </a:cubicBezTo>
                    <a:lnTo>
                      <a:pt x="0" y="275"/>
                    </a:lnTo>
                    <a:lnTo>
                      <a:pt x="95" y="172"/>
                    </a:lnTo>
                    <a:cubicBezTo>
                      <a:pt x="95" y="172"/>
                      <a:pt x="95" y="171"/>
                      <a:pt x="95" y="171"/>
                    </a:cubicBezTo>
                    <a:cubicBezTo>
                      <a:pt x="92" y="107"/>
                      <a:pt x="93" y="50"/>
                      <a:pt x="99" y="0"/>
                    </a:cubicBezTo>
                    <a:close/>
                  </a:path>
                </a:pathLst>
              </a:custGeom>
              <a:solidFill>
                <a:srgbClr val="B5DB17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2600"/>
              </a:p>
            </p:txBody>
          </p:sp>
          <p:sp>
            <p:nvSpPr>
              <p:cNvPr id="71" name="Freeform 64">
                <a:extLst>
                  <a:ext uri="{FF2B5EF4-FFF2-40B4-BE49-F238E27FC236}">
                    <a16:creationId xmlns:a16="http://schemas.microsoft.com/office/drawing/2014/main" id="{6EA621A2-4A87-E4E6-E43D-80F204CDD3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29191" y="749300"/>
                <a:ext cx="195263" cy="484188"/>
              </a:xfrm>
              <a:custGeom>
                <a:avLst/>
                <a:gdLst>
                  <a:gd name="T0" fmla="*/ 120 w 202"/>
                  <a:gd name="T1" fmla="*/ 0 h 503"/>
                  <a:gd name="T2" fmla="*/ 120 w 202"/>
                  <a:gd name="T3" fmla="*/ 0 h 503"/>
                  <a:gd name="T4" fmla="*/ 27 w 202"/>
                  <a:gd name="T5" fmla="*/ 184 h 503"/>
                  <a:gd name="T6" fmla="*/ 20 w 202"/>
                  <a:gd name="T7" fmla="*/ 213 h 503"/>
                  <a:gd name="T8" fmla="*/ 7 w 202"/>
                  <a:gd name="T9" fmla="*/ 294 h 503"/>
                  <a:gd name="T10" fmla="*/ 7 w 202"/>
                  <a:gd name="T11" fmla="*/ 294 h 503"/>
                  <a:gd name="T12" fmla="*/ 7 w 202"/>
                  <a:gd name="T13" fmla="*/ 294 h 503"/>
                  <a:gd name="T14" fmla="*/ 3 w 202"/>
                  <a:gd name="T15" fmla="*/ 465 h 503"/>
                  <a:gd name="T16" fmla="*/ 4 w 202"/>
                  <a:gd name="T17" fmla="*/ 465 h 503"/>
                  <a:gd name="T18" fmla="*/ 4 w 202"/>
                  <a:gd name="T19" fmla="*/ 465 h 503"/>
                  <a:gd name="T20" fmla="*/ 63 w 202"/>
                  <a:gd name="T21" fmla="*/ 503 h 503"/>
                  <a:gd name="T22" fmla="*/ 128 w 202"/>
                  <a:gd name="T23" fmla="*/ 327 h 503"/>
                  <a:gd name="T24" fmla="*/ 128 w 202"/>
                  <a:gd name="T25" fmla="*/ 327 h 503"/>
                  <a:gd name="T26" fmla="*/ 158 w 202"/>
                  <a:gd name="T27" fmla="*/ 214 h 503"/>
                  <a:gd name="T28" fmla="*/ 113 w 202"/>
                  <a:gd name="T29" fmla="*/ 135 h 503"/>
                  <a:gd name="T30" fmla="*/ 191 w 202"/>
                  <a:gd name="T31" fmla="*/ 90 h 503"/>
                  <a:gd name="T32" fmla="*/ 191 w 202"/>
                  <a:gd name="T33" fmla="*/ 90 h 503"/>
                  <a:gd name="T34" fmla="*/ 202 w 202"/>
                  <a:gd name="T35" fmla="*/ 49 h 503"/>
                  <a:gd name="T36" fmla="*/ 202 w 202"/>
                  <a:gd name="T37" fmla="*/ 49 h 503"/>
                  <a:gd name="T38" fmla="*/ 201 w 202"/>
                  <a:gd name="T39" fmla="*/ 49 h 503"/>
                  <a:gd name="T40" fmla="*/ 120 w 202"/>
                  <a:gd name="T41" fmla="*/ 0 h 5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02" h="503">
                    <a:moveTo>
                      <a:pt x="120" y="0"/>
                    </a:moveTo>
                    <a:lnTo>
                      <a:pt x="120" y="0"/>
                    </a:lnTo>
                    <a:cubicBezTo>
                      <a:pt x="85" y="41"/>
                      <a:pt x="50" y="100"/>
                      <a:pt x="27" y="184"/>
                    </a:cubicBezTo>
                    <a:cubicBezTo>
                      <a:pt x="24" y="194"/>
                      <a:pt x="22" y="203"/>
                      <a:pt x="20" y="213"/>
                    </a:cubicBezTo>
                    <a:cubicBezTo>
                      <a:pt x="14" y="238"/>
                      <a:pt x="10" y="265"/>
                      <a:pt x="7" y="294"/>
                    </a:cubicBezTo>
                    <a:lnTo>
                      <a:pt x="7" y="294"/>
                    </a:lnTo>
                    <a:cubicBezTo>
                      <a:pt x="7" y="294"/>
                      <a:pt x="7" y="294"/>
                      <a:pt x="7" y="294"/>
                    </a:cubicBezTo>
                    <a:cubicBezTo>
                      <a:pt x="1" y="344"/>
                      <a:pt x="0" y="401"/>
                      <a:pt x="3" y="465"/>
                    </a:cubicBezTo>
                    <a:cubicBezTo>
                      <a:pt x="3" y="465"/>
                      <a:pt x="4" y="465"/>
                      <a:pt x="4" y="465"/>
                    </a:cubicBezTo>
                    <a:cubicBezTo>
                      <a:pt x="4" y="465"/>
                      <a:pt x="4" y="465"/>
                      <a:pt x="4" y="465"/>
                    </a:cubicBezTo>
                    <a:cubicBezTo>
                      <a:pt x="20" y="482"/>
                      <a:pt x="40" y="495"/>
                      <a:pt x="63" y="503"/>
                    </a:cubicBezTo>
                    <a:cubicBezTo>
                      <a:pt x="86" y="355"/>
                      <a:pt x="128" y="327"/>
                      <a:pt x="128" y="327"/>
                    </a:cubicBezTo>
                    <a:lnTo>
                      <a:pt x="128" y="327"/>
                    </a:lnTo>
                    <a:lnTo>
                      <a:pt x="158" y="214"/>
                    </a:lnTo>
                    <a:cubicBezTo>
                      <a:pt x="124" y="205"/>
                      <a:pt x="103" y="170"/>
                      <a:pt x="113" y="135"/>
                    </a:cubicBezTo>
                    <a:cubicBezTo>
                      <a:pt x="122" y="101"/>
                      <a:pt x="157" y="81"/>
                      <a:pt x="191" y="90"/>
                    </a:cubicBezTo>
                    <a:lnTo>
                      <a:pt x="191" y="90"/>
                    </a:lnTo>
                    <a:lnTo>
                      <a:pt x="202" y="49"/>
                    </a:lnTo>
                    <a:lnTo>
                      <a:pt x="202" y="49"/>
                    </a:lnTo>
                    <a:cubicBezTo>
                      <a:pt x="202" y="49"/>
                      <a:pt x="201" y="49"/>
                      <a:pt x="201" y="49"/>
                    </a:cubicBezTo>
                    <a:cubicBezTo>
                      <a:pt x="170" y="41"/>
                      <a:pt x="143" y="23"/>
                      <a:pt x="120" y="0"/>
                    </a:cubicBezTo>
                    <a:close/>
                  </a:path>
                </a:pathLst>
              </a:custGeom>
              <a:solidFill>
                <a:srgbClr val="556255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2600"/>
              </a:p>
            </p:txBody>
          </p:sp>
          <p:sp>
            <p:nvSpPr>
              <p:cNvPr id="72" name="Freeform 65">
                <a:extLst>
                  <a:ext uri="{FF2B5EF4-FFF2-40B4-BE49-F238E27FC236}">
                    <a16:creationId xmlns:a16="http://schemas.microsoft.com/office/drawing/2014/main" id="{18F511A2-F730-9F5D-60AD-7950E38AF4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45078" y="749300"/>
                <a:ext cx="79375" cy="47625"/>
              </a:xfrm>
              <a:custGeom>
                <a:avLst/>
                <a:gdLst>
                  <a:gd name="T0" fmla="*/ 0 w 82"/>
                  <a:gd name="T1" fmla="*/ 0 h 49"/>
                  <a:gd name="T2" fmla="*/ 0 w 82"/>
                  <a:gd name="T3" fmla="*/ 0 h 49"/>
                  <a:gd name="T4" fmla="*/ 0 w 82"/>
                  <a:gd name="T5" fmla="*/ 0 h 49"/>
                  <a:gd name="T6" fmla="*/ 81 w 82"/>
                  <a:gd name="T7" fmla="*/ 49 h 49"/>
                  <a:gd name="T8" fmla="*/ 82 w 82"/>
                  <a:gd name="T9" fmla="*/ 49 h 49"/>
                  <a:gd name="T10" fmla="*/ 82 w 82"/>
                  <a:gd name="T11" fmla="*/ 49 h 49"/>
                  <a:gd name="T12" fmla="*/ 82 w 82"/>
                  <a:gd name="T13" fmla="*/ 49 h 49"/>
                  <a:gd name="T14" fmla="*/ 82 w 82"/>
                  <a:gd name="T15" fmla="*/ 49 h 49"/>
                  <a:gd name="T16" fmla="*/ 82 w 82"/>
                  <a:gd name="T17" fmla="*/ 49 h 49"/>
                  <a:gd name="T18" fmla="*/ 81 w 82"/>
                  <a:gd name="T19" fmla="*/ 49 h 49"/>
                  <a:gd name="T20" fmla="*/ 0 w 82"/>
                  <a:gd name="T21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2" h="49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ubicBezTo>
                      <a:pt x="23" y="23"/>
                      <a:pt x="50" y="41"/>
                      <a:pt x="81" y="49"/>
                    </a:cubicBezTo>
                    <a:cubicBezTo>
                      <a:pt x="81" y="49"/>
                      <a:pt x="82" y="49"/>
                      <a:pt x="82" y="49"/>
                    </a:cubicBezTo>
                    <a:lnTo>
                      <a:pt x="82" y="49"/>
                    </a:lnTo>
                    <a:lnTo>
                      <a:pt x="82" y="49"/>
                    </a:lnTo>
                    <a:lnTo>
                      <a:pt x="82" y="49"/>
                    </a:lnTo>
                    <a:lnTo>
                      <a:pt x="82" y="49"/>
                    </a:lnTo>
                    <a:lnTo>
                      <a:pt x="81" y="49"/>
                    </a:lnTo>
                    <a:cubicBezTo>
                      <a:pt x="50" y="41"/>
                      <a:pt x="23" y="23"/>
                      <a:pt x="0" y="0"/>
                    </a:cubicBezTo>
                    <a:close/>
                  </a:path>
                </a:pathLst>
              </a:custGeom>
              <a:solidFill>
                <a:srgbClr val="FA703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2600"/>
              </a:p>
            </p:txBody>
          </p:sp>
          <p:sp>
            <p:nvSpPr>
              <p:cNvPr id="73" name="Freeform 66">
                <a:extLst>
                  <a:ext uri="{FF2B5EF4-FFF2-40B4-BE49-F238E27FC236}">
                    <a16:creationId xmlns:a16="http://schemas.microsoft.com/office/drawing/2014/main" id="{48B3A371-0A1B-81A9-E071-255792CD44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29203" y="827088"/>
                <a:ext cx="84138" cy="128588"/>
              </a:xfrm>
              <a:custGeom>
                <a:avLst/>
                <a:gdLst>
                  <a:gd name="T0" fmla="*/ 88 w 88"/>
                  <a:gd name="T1" fmla="*/ 9 h 133"/>
                  <a:gd name="T2" fmla="*/ 88 w 88"/>
                  <a:gd name="T3" fmla="*/ 9 h 133"/>
                  <a:gd name="T4" fmla="*/ 10 w 88"/>
                  <a:gd name="T5" fmla="*/ 54 h 133"/>
                  <a:gd name="T6" fmla="*/ 55 w 88"/>
                  <a:gd name="T7" fmla="*/ 133 h 133"/>
                  <a:gd name="T8" fmla="*/ 55 w 88"/>
                  <a:gd name="T9" fmla="*/ 133 h 133"/>
                  <a:gd name="T10" fmla="*/ 58 w 88"/>
                  <a:gd name="T11" fmla="*/ 121 h 133"/>
                  <a:gd name="T12" fmla="*/ 21 w 88"/>
                  <a:gd name="T13" fmla="*/ 58 h 133"/>
                  <a:gd name="T14" fmla="*/ 85 w 88"/>
                  <a:gd name="T15" fmla="*/ 21 h 133"/>
                  <a:gd name="T16" fmla="*/ 85 w 88"/>
                  <a:gd name="T17" fmla="*/ 21 h 133"/>
                  <a:gd name="T18" fmla="*/ 88 w 88"/>
                  <a:gd name="T19" fmla="*/ 9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8" h="133">
                    <a:moveTo>
                      <a:pt x="88" y="9"/>
                    </a:moveTo>
                    <a:lnTo>
                      <a:pt x="88" y="9"/>
                    </a:lnTo>
                    <a:cubicBezTo>
                      <a:pt x="54" y="0"/>
                      <a:pt x="19" y="20"/>
                      <a:pt x="10" y="54"/>
                    </a:cubicBezTo>
                    <a:cubicBezTo>
                      <a:pt x="0" y="89"/>
                      <a:pt x="21" y="124"/>
                      <a:pt x="55" y="133"/>
                    </a:cubicBezTo>
                    <a:lnTo>
                      <a:pt x="55" y="133"/>
                    </a:lnTo>
                    <a:lnTo>
                      <a:pt x="58" y="121"/>
                    </a:lnTo>
                    <a:cubicBezTo>
                      <a:pt x="30" y="114"/>
                      <a:pt x="14" y="85"/>
                      <a:pt x="21" y="58"/>
                    </a:cubicBezTo>
                    <a:cubicBezTo>
                      <a:pt x="29" y="30"/>
                      <a:pt x="57" y="13"/>
                      <a:pt x="85" y="21"/>
                    </a:cubicBezTo>
                    <a:lnTo>
                      <a:pt x="85" y="21"/>
                    </a:lnTo>
                    <a:lnTo>
                      <a:pt x="88" y="9"/>
                    </a:lnTo>
                    <a:close/>
                  </a:path>
                </a:pathLst>
              </a:custGeom>
              <a:solidFill>
                <a:srgbClr val="B5DB17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2600"/>
              </a:p>
            </p:txBody>
          </p:sp>
          <p:sp>
            <p:nvSpPr>
              <p:cNvPr id="74" name="Freeform 67">
                <a:extLst>
                  <a:ext uri="{FF2B5EF4-FFF2-40B4-BE49-F238E27FC236}">
                    <a16:creationId xmlns:a16="http://schemas.microsoft.com/office/drawing/2014/main" id="{2F70EA13-A371-C6DA-1A20-284EE8B616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41903" y="839788"/>
                <a:ext cx="68263" cy="103188"/>
              </a:xfrm>
              <a:custGeom>
                <a:avLst/>
                <a:gdLst>
                  <a:gd name="T0" fmla="*/ 71 w 71"/>
                  <a:gd name="T1" fmla="*/ 8 h 108"/>
                  <a:gd name="T2" fmla="*/ 71 w 71"/>
                  <a:gd name="T3" fmla="*/ 8 h 108"/>
                  <a:gd name="T4" fmla="*/ 7 w 71"/>
                  <a:gd name="T5" fmla="*/ 45 h 108"/>
                  <a:gd name="T6" fmla="*/ 44 w 71"/>
                  <a:gd name="T7" fmla="*/ 108 h 108"/>
                  <a:gd name="T8" fmla="*/ 44 w 71"/>
                  <a:gd name="T9" fmla="*/ 108 h 108"/>
                  <a:gd name="T10" fmla="*/ 71 w 71"/>
                  <a:gd name="T11" fmla="*/ 8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1" h="108">
                    <a:moveTo>
                      <a:pt x="71" y="8"/>
                    </a:moveTo>
                    <a:lnTo>
                      <a:pt x="71" y="8"/>
                    </a:lnTo>
                    <a:cubicBezTo>
                      <a:pt x="43" y="0"/>
                      <a:pt x="15" y="17"/>
                      <a:pt x="7" y="45"/>
                    </a:cubicBezTo>
                    <a:cubicBezTo>
                      <a:pt x="0" y="72"/>
                      <a:pt x="16" y="101"/>
                      <a:pt x="44" y="108"/>
                    </a:cubicBezTo>
                    <a:lnTo>
                      <a:pt x="44" y="108"/>
                    </a:lnTo>
                    <a:lnTo>
                      <a:pt x="71" y="8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2600"/>
              </a:p>
            </p:txBody>
          </p:sp>
          <p:sp>
            <p:nvSpPr>
              <p:cNvPr id="75" name="Freeform 68">
                <a:extLst>
                  <a:ext uri="{FF2B5EF4-FFF2-40B4-BE49-F238E27FC236}">
                    <a16:creationId xmlns:a16="http://schemas.microsoft.com/office/drawing/2014/main" id="{BE30872D-EE1D-4551-0A7D-AB6E7949EF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32366" y="1196975"/>
                <a:ext cx="58738" cy="63500"/>
              </a:xfrm>
              <a:custGeom>
                <a:avLst/>
                <a:gdLst>
                  <a:gd name="T0" fmla="*/ 0 w 60"/>
                  <a:gd name="T1" fmla="*/ 0 h 67"/>
                  <a:gd name="T2" fmla="*/ 0 w 60"/>
                  <a:gd name="T3" fmla="*/ 0 h 67"/>
                  <a:gd name="T4" fmla="*/ 0 w 60"/>
                  <a:gd name="T5" fmla="*/ 0 h 67"/>
                  <a:gd name="T6" fmla="*/ 0 w 60"/>
                  <a:gd name="T7" fmla="*/ 1 h 67"/>
                  <a:gd name="T8" fmla="*/ 0 w 60"/>
                  <a:gd name="T9" fmla="*/ 1 h 67"/>
                  <a:gd name="T10" fmla="*/ 1 w 60"/>
                  <a:gd name="T11" fmla="*/ 7 h 67"/>
                  <a:gd name="T12" fmla="*/ 3 w 60"/>
                  <a:gd name="T13" fmla="*/ 37 h 67"/>
                  <a:gd name="T14" fmla="*/ 56 w 60"/>
                  <a:gd name="T15" fmla="*/ 67 h 67"/>
                  <a:gd name="T16" fmla="*/ 60 w 60"/>
                  <a:gd name="T17" fmla="*/ 38 h 67"/>
                  <a:gd name="T18" fmla="*/ 1 w 60"/>
                  <a:gd name="T19" fmla="*/ 0 h 67"/>
                  <a:gd name="T20" fmla="*/ 1 w 60"/>
                  <a:gd name="T21" fmla="*/ 0 h 67"/>
                  <a:gd name="T22" fmla="*/ 0 w 60"/>
                  <a:gd name="T23" fmla="*/ 0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60" h="67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ubicBezTo>
                      <a:pt x="0" y="0"/>
                      <a:pt x="0" y="1"/>
                      <a:pt x="0" y="1"/>
                    </a:cubicBezTo>
                    <a:lnTo>
                      <a:pt x="0" y="1"/>
                    </a:lnTo>
                    <a:cubicBezTo>
                      <a:pt x="1" y="3"/>
                      <a:pt x="1" y="5"/>
                      <a:pt x="1" y="7"/>
                    </a:cubicBezTo>
                    <a:cubicBezTo>
                      <a:pt x="1" y="17"/>
                      <a:pt x="2" y="27"/>
                      <a:pt x="3" y="37"/>
                    </a:cubicBezTo>
                    <a:cubicBezTo>
                      <a:pt x="19" y="50"/>
                      <a:pt x="36" y="60"/>
                      <a:pt x="56" y="67"/>
                    </a:cubicBezTo>
                    <a:cubicBezTo>
                      <a:pt x="57" y="57"/>
                      <a:pt x="58" y="47"/>
                      <a:pt x="60" y="38"/>
                    </a:cubicBezTo>
                    <a:cubicBezTo>
                      <a:pt x="37" y="30"/>
                      <a:pt x="17" y="17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2600"/>
              </a:p>
            </p:txBody>
          </p:sp>
          <p:sp>
            <p:nvSpPr>
              <p:cNvPr id="76" name="Freeform 69">
                <a:extLst>
                  <a:ext uri="{FF2B5EF4-FFF2-40B4-BE49-F238E27FC236}">
                    <a16:creationId xmlns:a16="http://schemas.microsoft.com/office/drawing/2014/main" id="{89BDAC7A-0CC2-9054-0032-CDC20CB453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78403" y="1063625"/>
                <a:ext cx="74613" cy="274638"/>
              </a:xfrm>
              <a:custGeom>
                <a:avLst/>
                <a:gdLst>
                  <a:gd name="T0" fmla="*/ 77 w 77"/>
                  <a:gd name="T1" fmla="*/ 0 h 286"/>
                  <a:gd name="T2" fmla="*/ 77 w 77"/>
                  <a:gd name="T3" fmla="*/ 0 h 286"/>
                  <a:gd name="T4" fmla="*/ 12 w 77"/>
                  <a:gd name="T5" fmla="*/ 176 h 286"/>
                  <a:gd name="T6" fmla="*/ 8 w 77"/>
                  <a:gd name="T7" fmla="*/ 205 h 286"/>
                  <a:gd name="T8" fmla="*/ 8 w 77"/>
                  <a:gd name="T9" fmla="*/ 205 h 286"/>
                  <a:gd name="T10" fmla="*/ 0 w 77"/>
                  <a:gd name="T11" fmla="*/ 286 h 286"/>
                  <a:gd name="T12" fmla="*/ 21 w 77"/>
                  <a:gd name="T13" fmla="*/ 209 h 286"/>
                  <a:gd name="T14" fmla="*/ 28 w 77"/>
                  <a:gd name="T15" fmla="*/ 181 h 286"/>
                  <a:gd name="T16" fmla="*/ 77 w 77"/>
                  <a:gd name="T17" fmla="*/ 0 h 2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7" h="286">
                    <a:moveTo>
                      <a:pt x="77" y="0"/>
                    </a:moveTo>
                    <a:lnTo>
                      <a:pt x="77" y="0"/>
                    </a:lnTo>
                    <a:cubicBezTo>
                      <a:pt x="77" y="0"/>
                      <a:pt x="35" y="28"/>
                      <a:pt x="12" y="176"/>
                    </a:cubicBezTo>
                    <a:cubicBezTo>
                      <a:pt x="10" y="185"/>
                      <a:pt x="9" y="195"/>
                      <a:pt x="8" y="205"/>
                    </a:cubicBezTo>
                    <a:cubicBezTo>
                      <a:pt x="8" y="205"/>
                      <a:pt x="8" y="205"/>
                      <a:pt x="8" y="205"/>
                    </a:cubicBezTo>
                    <a:cubicBezTo>
                      <a:pt x="5" y="229"/>
                      <a:pt x="2" y="256"/>
                      <a:pt x="0" y="286"/>
                    </a:cubicBezTo>
                    <a:lnTo>
                      <a:pt x="21" y="209"/>
                    </a:lnTo>
                    <a:lnTo>
                      <a:pt x="28" y="181"/>
                    </a:lnTo>
                    <a:lnTo>
                      <a:pt x="77" y="0"/>
                    </a:lnTo>
                    <a:close/>
                  </a:path>
                </a:pathLst>
              </a:custGeom>
              <a:solidFill>
                <a:srgbClr val="B5DB17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2600"/>
              </a:p>
            </p:txBody>
          </p:sp>
          <p:sp>
            <p:nvSpPr>
              <p:cNvPr id="77" name="Freeform 70">
                <a:extLst>
                  <a:ext uri="{FF2B5EF4-FFF2-40B4-BE49-F238E27FC236}">
                    <a16:creationId xmlns:a16="http://schemas.microsoft.com/office/drawing/2014/main" id="{BDBC212B-E688-5A7B-6376-1A372C079A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45078" y="669925"/>
                <a:ext cx="114300" cy="79375"/>
              </a:xfrm>
              <a:custGeom>
                <a:avLst/>
                <a:gdLst>
                  <a:gd name="T0" fmla="*/ 118 w 118"/>
                  <a:gd name="T1" fmla="*/ 0 h 82"/>
                  <a:gd name="T2" fmla="*/ 118 w 118"/>
                  <a:gd name="T3" fmla="*/ 0 h 82"/>
                  <a:gd name="T4" fmla="*/ 0 w 118"/>
                  <a:gd name="T5" fmla="*/ 82 h 82"/>
                  <a:gd name="T6" fmla="*/ 0 w 118"/>
                  <a:gd name="T7" fmla="*/ 82 h 82"/>
                  <a:gd name="T8" fmla="*/ 118 w 118"/>
                  <a:gd name="T9" fmla="*/ 0 h 82"/>
                  <a:gd name="T10" fmla="*/ 118 w 118"/>
                  <a:gd name="T11" fmla="*/ 0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8" h="82">
                    <a:moveTo>
                      <a:pt x="118" y="0"/>
                    </a:moveTo>
                    <a:lnTo>
                      <a:pt x="118" y="0"/>
                    </a:lnTo>
                    <a:cubicBezTo>
                      <a:pt x="98" y="6"/>
                      <a:pt x="49" y="27"/>
                      <a:pt x="0" y="82"/>
                    </a:cubicBezTo>
                    <a:cubicBezTo>
                      <a:pt x="0" y="82"/>
                      <a:pt x="0" y="82"/>
                      <a:pt x="0" y="82"/>
                    </a:cubicBezTo>
                    <a:cubicBezTo>
                      <a:pt x="49" y="27"/>
                      <a:pt x="98" y="6"/>
                      <a:pt x="118" y="0"/>
                    </a:cubicBezTo>
                    <a:lnTo>
                      <a:pt x="118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2600"/>
              </a:p>
            </p:txBody>
          </p:sp>
          <p:sp>
            <p:nvSpPr>
              <p:cNvPr id="78" name="Freeform 71">
                <a:extLst>
                  <a:ext uri="{FF2B5EF4-FFF2-40B4-BE49-F238E27FC236}">
                    <a16:creationId xmlns:a16="http://schemas.microsoft.com/office/drawing/2014/main" id="{8C76B5C4-04DB-4AE3-B7B9-F113790BC6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45078" y="669925"/>
                <a:ext cx="114300" cy="127000"/>
              </a:xfrm>
              <a:custGeom>
                <a:avLst/>
                <a:gdLst>
                  <a:gd name="T0" fmla="*/ 118 w 118"/>
                  <a:gd name="T1" fmla="*/ 0 h 131"/>
                  <a:gd name="T2" fmla="*/ 118 w 118"/>
                  <a:gd name="T3" fmla="*/ 0 h 131"/>
                  <a:gd name="T4" fmla="*/ 0 w 118"/>
                  <a:gd name="T5" fmla="*/ 82 h 131"/>
                  <a:gd name="T6" fmla="*/ 81 w 118"/>
                  <a:gd name="T7" fmla="*/ 131 h 131"/>
                  <a:gd name="T8" fmla="*/ 82 w 118"/>
                  <a:gd name="T9" fmla="*/ 131 h 131"/>
                  <a:gd name="T10" fmla="*/ 118 w 118"/>
                  <a:gd name="T11" fmla="*/ 0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8" h="131">
                    <a:moveTo>
                      <a:pt x="118" y="0"/>
                    </a:moveTo>
                    <a:lnTo>
                      <a:pt x="118" y="0"/>
                    </a:lnTo>
                    <a:cubicBezTo>
                      <a:pt x="98" y="6"/>
                      <a:pt x="49" y="27"/>
                      <a:pt x="0" y="82"/>
                    </a:cubicBezTo>
                    <a:cubicBezTo>
                      <a:pt x="23" y="105"/>
                      <a:pt x="50" y="123"/>
                      <a:pt x="81" y="131"/>
                    </a:cubicBezTo>
                    <a:lnTo>
                      <a:pt x="82" y="131"/>
                    </a:lnTo>
                    <a:lnTo>
                      <a:pt x="118" y="0"/>
                    </a:lnTo>
                    <a:close/>
                  </a:path>
                </a:pathLst>
              </a:custGeom>
              <a:solidFill>
                <a:srgbClr val="B5DB17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2600"/>
              </a:p>
            </p:txBody>
          </p:sp>
        </p:grp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BEB17354-0190-BAE2-3B62-E2790717FDF1}"/>
              </a:ext>
            </a:extLst>
          </p:cNvPr>
          <p:cNvSpPr txBox="1"/>
          <p:nvPr/>
        </p:nvSpPr>
        <p:spPr>
          <a:xfrm>
            <a:off x="127881" y="6442512"/>
            <a:ext cx="24708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/>
              <a:t>© The Wood Foundation 2026/27</a:t>
            </a:r>
          </a:p>
        </p:txBody>
      </p:sp>
    </p:spTree>
    <p:extLst>
      <p:ext uri="{BB962C8B-B14F-4D97-AF65-F5344CB8AC3E}">
        <p14:creationId xmlns:p14="http://schemas.microsoft.com/office/powerpoint/2010/main" val="4243379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8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DA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83C5E2CD-D453-8258-24D3-9B8001677515}"/>
              </a:ext>
            </a:extLst>
          </p:cNvPr>
          <p:cNvSpPr/>
          <p:nvPr/>
        </p:nvSpPr>
        <p:spPr>
          <a:xfrm>
            <a:off x="0" y="1481558"/>
            <a:ext cx="12192000" cy="53764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4612FF7-4CD8-F1CB-2028-10EC39434963}"/>
              </a:ext>
            </a:extLst>
          </p:cNvPr>
          <p:cNvGrpSpPr/>
          <p:nvPr/>
        </p:nvGrpSpPr>
        <p:grpSpPr>
          <a:xfrm>
            <a:off x="-1006267" y="1481558"/>
            <a:ext cx="14204534" cy="6013052"/>
            <a:chOff x="-1310334" y="1481561"/>
            <a:chExt cx="14204534" cy="6013052"/>
          </a:xfrm>
        </p:grpSpPr>
        <p:pic>
          <p:nvPicPr>
            <p:cNvPr id="54" name="Graphic 53" descr="Alarm clock with solid fill">
              <a:extLst>
                <a:ext uri="{FF2B5EF4-FFF2-40B4-BE49-F238E27FC236}">
                  <a16:creationId xmlns:a16="http://schemas.microsoft.com/office/drawing/2014/main" id="{EADD71F9-3550-41D0-D3B2-6A2CEC48B84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-1310334" y="2110978"/>
              <a:ext cx="5365097" cy="5365097"/>
            </a:xfrm>
            <a:prstGeom prst="rect">
              <a:avLst/>
            </a:prstGeom>
          </p:spPr>
        </p:pic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F04054B5-0834-48FB-D06C-C62873359550}"/>
                </a:ext>
              </a:extLst>
            </p:cNvPr>
            <p:cNvSpPr/>
            <p:nvPr/>
          </p:nvSpPr>
          <p:spPr>
            <a:xfrm>
              <a:off x="3226965" y="5055870"/>
              <a:ext cx="5738069" cy="1313415"/>
            </a:xfrm>
            <a:prstGeom prst="roundRect">
              <a:avLst/>
            </a:prstGeom>
            <a:solidFill>
              <a:srgbClr val="00ABC9"/>
            </a:solidFill>
            <a:ln w="38100">
              <a:solidFill>
                <a:srgbClr val="00ABC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73038"/>
              <a:r>
                <a:rPr lang="en-GB" sz="8800" b="1"/>
                <a:t>MONEY</a:t>
              </a:r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FFB4F147-22A7-38C0-7448-21547639AE5F}"/>
                </a:ext>
              </a:extLst>
            </p:cNvPr>
            <p:cNvSpPr/>
            <p:nvPr/>
          </p:nvSpPr>
          <p:spPr>
            <a:xfrm>
              <a:off x="3226965" y="1904354"/>
              <a:ext cx="5738069" cy="1313415"/>
            </a:xfrm>
            <a:prstGeom prst="roundRect">
              <a:avLst/>
            </a:prstGeom>
            <a:solidFill>
              <a:srgbClr val="DE1F82"/>
            </a:solidFill>
            <a:ln w="38100">
              <a:solidFill>
                <a:srgbClr val="DE1F8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450850"/>
              <a:r>
                <a:rPr lang="en-GB" sz="8800" b="1"/>
                <a:t>TIME</a:t>
              </a:r>
            </a:p>
          </p:txBody>
        </p:sp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508B8B74-2978-52FD-893F-88B33F35E866}"/>
                </a:ext>
              </a:extLst>
            </p:cNvPr>
            <p:cNvSpPr/>
            <p:nvPr/>
          </p:nvSpPr>
          <p:spPr>
            <a:xfrm>
              <a:off x="3226965" y="3480112"/>
              <a:ext cx="5738069" cy="1313415"/>
            </a:xfrm>
            <a:prstGeom prst="roundRect">
              <a:avLst/>
            </a:prstGeom>
            <a:solidFill>
              <a:srgbClr val="753BBD"/>
            </a:solidFill>
            <a:ln w="38100">
              <a:solidFill>
                <a:srgbClr val="753BBD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8800" b="1"/>
                <a:t>     TALENT</a:t>
              </a:r>
            </a:p>
          </p:txBody>
        </p:sp>
        <p:pic>
          <p:nvPicPr>
            <p:cNvPr id="39" name="Graphic 38" descr="Alarm clock with solid fill">
              <a:extLst>
                <a:ext uri="{FF2B5EF4-FFF2-40B4-BE49-F238E27FC236}">
                  <a16:creationId xmlns:a16="http://schemas.microsoft.com/office/drawing/2014/main" id="{18737D61-A861-01A5-9486-F678C57034A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795995" y="1687011"/>
              <a:ext cx="1906921" cy="1906921"/>
            </a:xfrm>
            <a:prstGeom prst="rect">
              <a:avLst/>
            </a:prstGeom>
          </p:spPr>
        </p:pic>
        <p:pic>
          <p:nvPicPr>
            <p:cNvPr id="47" name="Graphic 46" descr="Hero Male outline">
              <a:extLst>
                <a:ext uri="{FF2B5EF4-FFF2-40B4-BE49-F238E27FC236}">
                  <a16:creationId xmlns:a16="http://schemas.microsoft.com/office/drawing/2014/main" id="{DDCD420C-E016-4A2A-A29B-98476648943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637239" y="2365039"/>
              <a:ext cx="1772709" cy="1772709"/>
            </a:xfrm>
            <a:prstGeom prst="rect">
              <a:avLst/>
            </a:prstGeom>
          </p:spPr>
        </p:pic>
        <p:pic>
          <p:nvPicPr>
            <p:cNvPr id="51" name="Graphic 50" descr="Bank check with solid fill">
              <a:extLst>
                <a:ext uri="{FF2B5EF4-FFF2-40B4-BE49-F238E27FC236}">
                  <a16:creationId xmlns:a16="http://schemas.microsoft.com/office/drawing/2014/main" id="{BBB38867-4110-2628-5719-E283F4BF6DE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735758" y="4689353"/>
              <a:ext cx="2064473" cy="2064473"/>
            </a:xfrm>
            <a:prstGeom prst="rect">
              <a:avLst/>
            </a:prstGeom>
          </p:spPr>
        </p:pic>
        <p:pic>
          <p:nvPicPr>
            <p:cNvPr id="55" name="Graphic 54" descr="Hero Male outline">
              <a:extLst>
                <a:ext uri="{FF2B5EF4-FFF2-40B4-BE49-F238E27FC236}">
                  <a16:creationId xmlns:a16="http://schemas.microsoft.com/office/drawing/2014/main" id="{55DACF37-9DE6-43B6-5B68-A6CCA6F4786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t="14890"/>
            <a:stretch/>
          </p:blipFill>
          <p:spPr>
            <a:xfrm>
              <a:off x="8812791" y="1481561"/>
              <a:ext cx="4081409" cy="3473688"/>
            </a:xfrm>
            <a:prstGeom prst="rect">
              <a:avLst/>
            </a:prstGeom>
          </p:spPr>
        </p:pic>
        <p:pic>
          <p:nvPicPr>
            <p:cNvPr id="56" name="Graphic 55" descr="Bank check with solid fill">
              <a:extLst>
                <a:ext uri="{FF2B5EF4-FFF2-40B4-BE49-F238E27FC236}">
                  <a16:creationId xmlns:a16="http://schemas.microsoft.com/office/drawing/2014/main" id="{3F7B678A-AD1E-2E5D-80DC-42753C33667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 t="26236" b="25186"/>
            <a:stretch/>
          </p:blipFill>
          <p:spPr>
            <a:xfrm>
              <a:off x="6086688" y="4640919"/>
              <a:ext cx="5874534" cy="2853694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F3F9C5B0-76BF-2775-4478-8021FB2F6443}"/>
              </a:ext>
            </a:extLst>
          </p:cNvPr>
          <p:cNvSpPr txBox="1"/>
          <p:nvPr/>
        </p:nvSpPr>
        <p:spPr>
          <a:xfrm>
            <a:off x="335666" y="295886"/>
            <a:ext cx="118563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>
                <a:solidFill>
                  <a:schemeClr val="bg1"/>
                </a:solidFill>
              </a:rPr>
              <a:t>#DRIVINGCHANGE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6ADC327-E4CF-E9C2-4274-BBBF70CF9DCA}"/>
              </a:ext>
            </a:extLst>
          </p:cNvPr>
          <p:cNvSpPr txBox="1"/>
          <p:nvPr/>
        </p:nvSpPr>
        <p:spPr>
          <a:xfrm>
            <a:off x="127881" y="6442512"/>
            <a:ext cx="24708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/>
              <a:t>© The Wood Foundation 2026/27</a:t>
            </a:r>
          </a:p>
        </p:txBody>
      </p:sp>
    </p:spTree>
    <p:extLst>
      <p:ext uri="{BB962C8B-B14F-4D97-AF65-F5344CB8AC3E}">
        <p14:creationId xmlns:p14="http://schemas.microsoft.com/office/powerpoint/2010/main" val="3853355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DA2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64280D7-F7B8-007D-0144-79D13044B7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B3624E41-3BE1-A943-F16E-C9573B49B9A5}"/>
              </a:ext>
            </a:extLst>
          </p:cNvPr>
          <p:cNvSpPr/>
          <p:nvPr/>
        </p:nvSpPr>
        <p:spPr>
          <a:xfrm>
            <a:off x="0" y="1481558"/>
            <a:ext cx="12192000" cy="53764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176658D-0602-954C-F095-40DB461D80B6}"/>
              </a:ext>
            </a:extLst>
          </p:cNvPr>
          <p:cNvSpPr/>
          <p:nvPr/>
        </p:nvSpPr>
        <p:spPr>
          <a:xfrm>
            <a:off x="4014913" y="2373052"/>
            <a:ext cx="3890378" cy="1291869"/>
          </a:xfrm>
          <a:prstGeom prst="triangle">
            <a:avLst>
              <a:gd name="adj" fmla="val 49448"/>
            </a:avLst>
          </a:prstGeom>
          <a:solidFill>
            <a:srgbClr val="C0DA2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7DD5222-938D-7A02-DAE0-3DFA1FB6475D}"/>
              </a:ext>
            </a:extLst>
          </p:cNvPr>
          <p:cNvSpPr/>
          <p:nvPr/>
        </p:nvSpPr>
        <p:spPr>
          <a:xfrm>
            <a:off x="4017481" y="3646147"/>
            <a:ext cx="3890379" cy="2400253"/>
          </a:xfrm>
          <a:prstGeom prst="rect">
            <a:avLst/>
          </a:prstGeom>
          <a:solidFill>
            <a:srgbClr val="C0DA2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74CAD36-8EBB-C551-7BC3-CB9E9CA1CF0F}"/>
              </a:ext>
            </a:extLst>
          </p:cNvPr>
          <p:cNvGrpSpPr/>
          <p:nvPr/>
        </p:nvGrpSpPr>
        <p:grpSpPr>
          <a:xfrm>
            <a:off x="4145384" y="3707215"/>
            <a:ext cx="3624300" cy="2236090"/>
            <a:chOff x="12820897" y="1846054"/>
            <a:chExt cx="3624300" cy="2236090"/>
          </a:xfrm>
          <a:solidFill>
            <a:srgbClr val="B3F4FF"/>
          </a:solidFill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6EAE8B61-AFEC-002E-CB58-38D2E0E68B06}"/>
                </a:ext>
              </a:extLst>
            </p:cNvPr>
            <p:cNvGrpSpPr/>
            <p:nvPr/>
          </p:nvGrpSpPr>
          <p:grpSpPr>
            <a:xfrm>
              <a:off x="12820897" y="1846054"/>
              <a:ext cx="3624300" cy="2236090"/>
              <a:chOff x="12867554" y="3019703"/>
              <a:chExt cx="3624300" cy="2236090"/>
            </a:xfrm>
            <a:grpFill/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C66ED0D1-E403-1A61-3B58-EABC47534CCD}"/>
                  </a:ext>
                </a:extLst>
              </p:cNvPr>
              <p:cNvSpPr/>
              <p:nvPr/>
            </p:nvSpPr>
            <p:spPr>
              <a:xfrm>
                <a:off x="12867554" y="3019703"/>
                <a:ext cx="3624300" cy="223609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</a:endParaRP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F18D752-FA4F-B98B-AB59-2BB84C0A3E59}"/>
                  </a:ext>
                </a:extLst>
              </p:cNvPr>
              <p:cNvSpPr txBox="1"/>
              <p:nvPr/>
            </p:nvSpPr>
            <p:spPr>
              <a:xfrm>
                <a:off x="13023146" y="3142967"/>
                <a:ext cx="3299791" cy="126188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dirty="0">
                    <a:latin typeface="The Hand Black" panose="020F0502020204030204" pitchFamily="66" charset="0"/>
                  </a:rPr>
                  <a:t>The winning team is invited to attend the National Event in Perth </a:t>
                </a:r>
                <a:r>
                  <a:rPr lang="en-GB" sz="2000" dirty="0">
                    <a:latin typeface="The Hand Black" panose="020F0502020204030204" pitchFamily="66" charset="0"/>
                  </a:rPr>
                  <a:t>(or other selected students from your school)</a:t>
                </a:r>
                <a:endParaRPr lang="en-GB" sz="2800" dirty="0">
                  <a:latin typeface="The Hand Black" panose="020F0502020204030204" pitchFamily="66" charset="0"/>
                </a:endParaRPr>
              </a:p>
            </p:txBody>
          </p:sp>
        </p:grpSp>
        <p:pic>
          <p:nvPicPr>
            <p:cNvPr id="18" name="Picture 17" descr="A map of scotland with green dots&#10;&#10;AI-generated content may be incorrect.">
              <a:hlinkClick r:id="rId3"/>
              <a:extLst>
                <a:ext uri="{FF2B5EF4-FFF2-40B4-BE49-F238E27FC236}">
                  <a16:creationId xmlns:a16="http://schemas.microsoft.com/office/drawing/2014/main" id="{45F002DD-E0A0-774A-FC05-BD6AD54E742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01294" y="3263087"/>
              <a:ext cx="1063505" cy="711082"/>
            </a:xfrm>
            <a:prstGeom prst="rect">
              <a:avLst/>
            </a:prstGeom>
            <a:grpFill/>
          </p:spPr>
        </p:pic>
      </p:grp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18799158-D9D1-2E3E-D0B9-449FE69F6C42}"/>
              </a:ext>
            </a:extLst>
          </p:cNvPr>
          <p:cNvSpPr/>
          <p:nvPr/>
        </p:nvSpPr>
        <p:spPr>
          <a:xfrm rot="5400000">
            <a:off x="3778151" y="3865921"/>
            <a:ext cx="2400253" cy="1958513"/>
          </a:xfrm>
          <a:prstGeom prst="triangle">
            <a:avLst>
              <a:gd name="adj" fmla="val 47543"/>
            </a:avLst>
          </a:prstGeom>
          <a:solidFill>
            <a:srgbClr val="9DDD01"/>
          </a:solidFill>
          <a:ln>
            <a:solidFill>
              <a:srgbClr val="7DAF0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3C661678-AE56-3A83-F7C2-D35DDA46FC69}"/>
              </a:ext>
            </a:extLst>
          </p:cNvPr>
          <p:cNvSpPr/>
          <p:nvPr/>
        </p:nvSpPr>
        <p:spPr>
          <a:xfrm rot="16200000">
            <a:off x="5645288" y="3787871"/>
            <a:ext cx="2400253" cy="2114607"/>
          </a:xfrm>
          <a:prstGeom prst="triangle">
            <a:avLst>
              <a:gd name="adj" fmla="val 49448"/>
            </a:avLst>
          </a:prstGeom>
          <a:solidFill>
            <a:srgbClr val="9DDD01"/>
          </a:solidFill>
          <a:ln>
            <a:solidFill>
              <a:srgbClr val="7DAF0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A83C5312-C401-2EC9-3AE2-3A9BD431EE40}"/>
              </a:ext>
            </a:extLst>
          </p:cNvPr>
          <p:cNvSpPr/>
          <p:nvPr/>
        </p:nvSpPr>
        <p:spPr>
          <a:xfrm>
            <a:off x="3999021" y="4679269"/>
            <a:ext cx="3877056" cy="1369901"/>
          </a:xfrm>
          <a:prstGeom prst="triangle">
            <a:avLst>
              <a:gd name="adj" fmla="val 50231"/>
            </a:avLst>
          </a:prstGeom>
          <a:solidFill>
            <a:srgbClr val="9DDD01"/>
          </a:solidFill>
          <a:ln>
            <a:solidFill>
              <a:srgbClr val="7DAF0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Flap">
            <a:extLst>
              <a:ext uri="{FF2B5EF4-FFF2-40B4-BE49-F238E27FC236}">
                <a16:creationId xmlns:a16="http://schemas.microsoft.com/office/drawing/2014/main" id="{C2120CE6-014E-3F75-CAEA-BCED4319B8F4}"/>
              </a:ext>
            </a:extLst>
          </p:cNvPr>
          <p:cNvSpPr/>
          <p:nvPr/>
        </p:nvSpPr>
        <p:spPr>
          <a:xfrm rot="10800000">
            <a:off x="4012340" y="3640237"/>
            <a:ext cx="3890378" cy="1291869"/>
          </a:xfrm>
          <a:prstGeom prst="triangle">
            <a:avLst>
              <a:gd name="adj" fmla="val 49448"/>
            </a:avLst>
          </a:prstGeom>
          <a:solidFill>
            <a:srgbClr val="9DDD01"/>
          </a:solidFill>
          <a:ln>
            <a:solidFill>
              <a:srgbClr val="7DAF0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8699E55-B552-856E-2A1A-442C83B9981F}"/>
              </a:ext>
            </a:extLst>
          </p:cNvPr>
          <p:cNvSpPr txBox="1"/>
          <p:nvPr/>
        </p:nvSpPr>
        <p:spPr>
          <a:xfrm>
            <a:off x="335666" y="295886"/>
            <a:ext cx="118563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>
                <a:solidFill>
                  <a:schemeClr val="bg1"/>
                </a:solidFill>
              </a:rPr>
              <a:t>#DRIVINGCHANGE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9EDB313-C642-ACB6-C6C9-F29E5F9CFBBA}"/>
              </a:ext>
            </a:extLst>
          </p:cNvPr>
          <p:cNvSpPr txBox="1"/>
          <p:nvPr/>
        </p:nvSpPr>
        <p:spPr>
          <a:xfrm>
            <a:off x="127881" y="6442512"/>
            <a:ext cx="24708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/>
              <a:t>© The Wood Foundation 2026/27</a:t>
            </a:r>
          </a:p>
        </p:txBody>
      </p:sp>
    </p:spTree>
    <p:extLst>
      <p:ext uri="{BB962C8B-B14F-4D97-AF65-F5344CB8AC3E}">
        <p14:creationId xmlns:p14="http://schemas.microsoft.com/office/powerpoint/2010/main" val="2769739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2.22222E-6 L -1.66667E-6 -0.25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DA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D3532FF-F51E-546C-43A2-538B00AC3FB3}"/>
              </a:ext>
            </a:extLst>
          </p:cNvPr>
          <p:cNvSpPr/>
          <p:nvPr/>
        </p:nvSpPr>
        <p:spPr>
          <a:xfrm>
            <a:off x="0" y="2514978"/>
            <a:ext cx="12192000" cy="44013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5D4F02-8126-4337-BC41-E716C7872827}"/>
              </a:ext>
            </a:extLst>
          </p:cNvPr>
          <p:cNvSpPr txBox="1"/>
          <p:nvPr/>
        </p:nvSpPr>
        <p:spPr>
          <a:xfrm>
            <a:off x="917015" y="552475"/>
            <a:ext cx="10350710" cy="132343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GB" sz="8000" b="1">
                <a:solidFill>
                  <a:srgbClr val="5F5F5F"/>
                </a:solidFill>
              </a:rPr>
              <a:t>Good Luck!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D36BD46-4BC9-35B4-370A-F956EE935F1B}"/>
              </a:ext>
            </a:extLst>
          </p:cNvPr>
          <p:cNvSpPr txBox="1"/>
          <p:nvPr/>
        </p:nvSpPr>
        <p:spPr>
          <a:xfrm>
            <a:off x="3563282" y="2053313"/>
            <a:ext cx="50581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b="1">
                <a:solidFill>
                  <a:srgbClr val="5F5F5F"/>
                </a:solidFill>
              </a:rPr>
              <a:t>Thanks to our funding partners:</a:t>
            </a:r>
            <a:endParaRPr lang="en-GB" sz="24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9F1B7D0-9556-0436-1FCE-3C8D42CA75FA}"/>
              </a:ext>
            </a:extLst>
          </p:cNvPr>
          <p:cNvSpPr txBox="1"/>
          <p:nvPr/>
        </p:nvSpPr>
        <p:spPr>
          <a:xfrm>
            <a:off x="9984405" y="671339"/>
            <a:ext cx="21131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>
                <a:solidFill>
                  <a:srgbClr val="5F5F5F"/>
                </a:solidFill>
              </a:rPr>
              <a:t>ypiscotland.org.uk</a:t>
            </a:r>
            <a:endParaRPr lang="en-GB"/>
          </a:p>
        </p:txBody>
      </p:sp>
      <p:pic>
        <p:nvPicPr>
          <p:cNvPr id="2058" name="Picture 10">
            <a:extLst>
              <a:ext uri="{FF2B5EF4-FFF2-40B4-BE49-F238E27FC236}">
                <a16:creationId xmlns:a16="http://schemas.microsoft.com/office/drawing/2014/main" id="{A504D572-2753-8AD6-8452-AA469B7AD5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1150" y="1696286"/>
            <a:ext cx="378541" cy="378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Website Logo PNG, Web Site Logos Free Download - Free Transparent PNG Logos">
            <a:extLst>
              <a:ext uri="{FF2B5EF4-FFF2-40B4-BE49-F238E27FC236}">
                <a16:creationId xmlns:a16="http://schemas.microsoft.com/office/drawing/2014/main" id="{89B838B3-EBDB-0009-DCDF-E8C8F5C9E4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9221" y="662061"/>
            <a:ext cx="473512" cy="473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1EC1A0CA-1DE7-88FB-32A8-2890B62255B5}"/>
              </a:ext>
            </a:extLst>
          </p:cNvPr>
          <p:cNvGrpSpPr/>
          <p:nvPr/>
        </p:nvGrpSpPr>
        <p:grpSpPr>
          <a:xfrm>
            <a:off x="83390" y="375076"/>
            <a:ext cx="3230723" cy="1644752"/>
            <a:chOff x="197352" y="564163"/>
            <a:chExt cx="3230723" cy="1644752"/>
          </a:xfrm>
        </p:grpSpPr>
        <p:pic>
          <p:nvPicPr>
            <p:cNvPr id="4" name="Picture 3" descr="A logo of a company&#10;&#10;Description automatically generated">
              <a:extLst>
                <a:ext uri="{FF2B5EF4-FFF2-40B4-BE49-F238E27FC236}">
                  <a16:creationId xmlns:a16="http://schemas.microsoft.com/office/drawing/2014/main" id="{452E8355-739A-BB5F-C80B-B190D863DFB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258" r="-546" b="22321"/>
            <a:stretch/>
          </p:blipFill>
          <p:spPr>
            <a:xfrm>
              <a:off x="396317" y="564163"/>
              <a:ext cx="2832794" cy="1325813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A2BEA41-10F3-C50E-FB37-0AAC5F9B4EA4}"/>
                </a:ext>
              </a:extLst>
            </p:cNvPr>
            <p:cNvSpPr txBox="1"/>
            <p:nvPr/>
          </p:nvSpPr>
          <p:spPr>
            <a:xfrm>
              <a:off x="197352" y="1839583"/>
              <a:ext cx="3230723" cy="369332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ctr"/>
              <a:r>
                <a:rPr lang="en-GB" b="1">
                  <a:solidFill>
                    <a:srgbClr val="5F5F5F"/>
                  </a:solidFill>
                </a:rPr>
                <a:t>YPI Strategic Partner</a:t>
              </a:r>
              <a:endParaRPr lang="en-US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B9A37081-2D0E-7356-69C3-B81239147A4C}"/>
              </a:ext>
            </a:extLst>
          </p:cNvPr>
          <p:cNvSpPr txBox="1"/>
          <p:nvPr/>
        </p:nvSpPr>
        <p:spPr>
          <a:xfrm>
            <a:off x="9983110" y="1682734"/>
            <a:ext cx="21131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err="1">
                <a:solidFill>
                  <a:srgbClr val="5F5F5F"/>
                </a:solidFill>
              </a:rPr>
              <a:t>ypi_scotland</a:t>
            </a:r>
            <a:endParaRPr lang="en-GB"/>
          </a:p>
        </p:txBody>
      </p:sp>
      <p:pic>
        <p:nvPicPr>
          <p:cNvPr id="10" name="Picture 9" descr="A blue square with a white letter f&#10;&#10;Description automatically generated">
            <a:extLst>
              <a:ext uri="{FF2B5EF4-FFF2-40B4-BE49-F238E27FC236}">
                <a16:creationId xmlns:a16="http://schemas.microsoft.com/office/drawing/2014/main" id="{13BB5C98-D4B1-1324-C3B0-2B2BA280A5D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4" r="4166"/>
          <a:stretch/>
        </p:blipFill>
        <p:spPr>
          <a:xfrm>
            <a:off x="9492892" y="1200919"/>
            <a:ext cx="378541" cy="40261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A380B14-B312-5663-EE75-3BDCDA9FA1E8}"/>
              </a:ext>
            </a:extLst>
          </p:cNvPr>
          <p:cNvSpPr txBox="1"/>
          <p:nvPr/>
        </p:nvSpPr>
        <p:spPr>
          <a:xfrm>
            <a:off x="9984405" y="1197710"/>
            <a:ext cx="21131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err="1">
                <a:solidFill>
                  <a:srgbClr val="5F5F5F"/>
                </a:solidFill>
              </a:rPr>
              <a:t>ypiscotland</a:t>
            </a:r>
            <a:endParaRPr lang="en-GB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2465938-DEB1-816B-3534-B80FB59F55C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41267" y="3125124"/>
            <a:ext cx="8302204" cy="307081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ADF78FA-A903-F2A2-E979-3182F8502067}"/>
              </a:ext>
            </a:extLst>
          </p:cNvPr>
          <p:cNvSpPr txBox="1"/>
          <p:nvPr/>
        </p:nvSpPr>
        <p:spPr>
          <a:xfrm>
            <a:off x="127881" y="6442512"/>
            <a:ext cx="24708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/>
              <a:t>© The Wood Foundation 2026/27</a:t>
            </a:r>
          </a:p>
        </p:txBody>
      </p:sp>
    </p:spTree>
    <p:extLst>
      <p:ext uri="{BB962C8B-B14F-4D97-AF65-F5344CB8AC3E}">
        <p14:creationId xmlns:p14="http://schemas.microsoft.com/office/powerpoint/2010/main" val="391869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F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smiling with a necklace&#10;&#10;AI-generated content may be incorrect.">
            <a:extLst>
              <a:ext uri="{FF2B5EF4-FFF2-40B4-BE49-F238E27FC236}">
                <a16:creationId xmlns:a16="http://schemas.microsoft.com/office/drawing/2014/main" id="{1C52144E-3407-589D-39E2-F2F2E9BAF6E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4380" y="837053"/>
            <a:ext cx="6217620" cy="602468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096BA60-9891-19EE-594A-D3EE6A072D38}"/>
              </a:ext>
            </a:extLst>
          </p:cNvPr>
          <p:cNvSpPr/>
          <p:nvPr/>
        </p:nvSpPr>
        <p:spPr>
          <a:xfrm>
            <a:off x="-2687" y="83"/>
            <a:ext cx="5992686" cy="6848683"/>
          </a:xfrm>
          <a:prstGeom prst="rect">
            <a:avLst/>
          </a:prstGeom>
          <a:solidFill>
            <a:srgbClr val="C0DA2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C3885C6-A730-4C07-A7A7-A24CF9C667C3}"/>
              </a:ext>
            </a:extLst>
          </p:cNvPr>
          <p:cNvSpPr txBox="1"/>
          <p:nvPr/>
        </p:nvSpPr>
        <p:spPr>
          <a:xfrm>
            <a:off x="-110" y="4818506"/>
            <a:ext cx="852345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>
                <a:solidFill>
                  <a:schemeClr val="bg1"/>
                </a:solidFill>
              </a:rPr>
              <a:t>PHILANTHROPY</a:t>
            </a:r>
          </a:p>
        </p:txBody>
      </p:sp>
      <p:pic>
        <p:nvPicPr>
          <p:cNvPr id="11" name="Picture 10" descr="Presentation.jpg">
            <a:extLst>
              <a:ext uri="{FF2B5EF4-FFF2-40B4-BE49-F238E27FC236}">
                <a16:creationId xmlns:a16="http://schemas.microsoft.com/office/drawing/2014/main" id="{921137CA-F1E5-FD18-16C2-80E2C5386A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075" t="10047" r="20775" b="31868"/>
          <a:stretch>
            <a:fillRect/>
          </a:stretch>
        </p:blipFill>
        <p:spPr>
          <a:xfrm>
            <a:off x="150253" y="131293"/>
            <a:ext cx="2854824" cy="202305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6DC008A-AD64-FD1A-5070-1D0E68A9F1C1}"/>
              </a:ext>
            </a:extLst>
          </p:cNvPr>
          <p:cNvSpPr txBox="1"/>
          <p:nvPr/>
        </p:nvSpPr>
        <p:spPr>
          <a:xfrm>
            <a:off x="127881" y="6442512"/>
            <a:ext cx="24708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/>
              <a:t>© The Wood Foundation 2026/27</a:t>
            </a:r>
          </a:p>
        </p:txBody>
      </p:sp>
    </p:spTree>
    <p:extLst>
      <p:ext uri="{BB962C8B-B14F-4D97-AF65-F5344CB8AC3E}">
        <p14:creationId xmlns:p14="http://schemas.microsoft.com/office/powerpoint/2010/main" val="24787898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F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in a sports uniform&#10;&#10;Description automatically generated with medium confidence">
            <a:extLst>
              <a:ext uri="{FF2B5EF4-FFF2-40B4-BE49-F238E27FC236}">
                <a16:creationId xmlns:a16="http://schemas.microsoft.com/office/drawing/2014/main" id="{20AFEE6F-8419-4FD0-B8B6-0F2DFD3EDCB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650" b="57143" l="40183" r="64470">
                        <a14:foregroundMark x1="46423" y1="13277" x2="47687" y2="17676"/>
                        <a14:foregroundMark x1="47687" y1="17676" x2="48171" y2="13035"/>
                        <a14:foregroundMark x1="48171" y1="13035" x2="47768" y2="12187"/>
                        <a14:foregroundMark x1="47579" y1="8071" x2="47579" y2="8071"/>
                        <a14:foregroundMark x1="47418" y1="8071" x2="47418" y2="8071"/>
                        <a14:foregroundMark x1="47176" y1="8192" x2="47176" y2="8192"/>
                        <a14:foregroundMark x1="47579" y1="7869" x2="47579" y2="7869"/>
                        <a14:foregroundMark x1="49623" y1="6053" x2="49623" y2="6053"/>
                        <a14:foregroundMark x1="49354" y1="6094" x2="50834" y2="6174"/>
                        <a14:foregroundMark x1="49892" y1="6174" x2="50484" y2="6255"/>
                        <a14:foregroundMark x1="51022" y1="6094" x2="53819" y2="6376"/>
                        <a14:foregroundMark x1="51937" y1="6094" x2="51937" y2="6094"/>
                        <a14:foregroundMark x1="52205" y1="6174" x2="51963" y2="5650"/>
                        <a14:foregroundMark x1="55621" y1="29015" x2="62749" y2="38579"/>
                        <a14:foregroundMark x1="62749" y1="38579" x2="64470" y2="42333"/>
                        <a14:foregroundMark x1="64470" y1="42333" x2="64174" y2="46893"/>
                        <a14:foregroundMark x1="63125" y1="40315" x2="62776" y2="41283"/>
                        <a14:foregroundMark x1="60274" y1="34504" x2="62265" y2="37328"/>
                        <a14:foregroundMark x1="41313" y1="43584" x2="41393" y2="47982"/>
                        <a14:foregroundMark x1="41554" y1="51261" x2="41689" y2="52623"/>
                        <a14:foregroundMark x1="41689" y1="52623" x2="41623" y2="51121"/>
                        <a14:foregroundMark x1="41958" y1="38015" x2="41515" y2="40642"/>
                        <a14:foregroundMark x1="41124" y1="47175" x2="41313" y2="50969"/>
                        <a14:foregroundMark x1="41259" y1="50000" x2="41097" y2="49677"/>
                        <a14:foregroundMark x1="41178" y1="50202" x2="40855" y2="50323"/>
                        <a14:foregroundMark x1="40963" y1="50484" x2="40963" y2="51493"/>
                        <a14:foregroundMark x1="41097" y1="50605" x2="41178" y2="50686"/>
                        <a14:backgroundMark x1="41393" y1="40597" x2="40640" y2="45077"/>
                        <a14:backgroundMark x1="40640" y1="45077" x2="41038" y2="471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37324" r="34037" b="52682"/>
          <a:stretch/>
        </p:blipFill>
        <p:spPr>
          <a:xfrm>
            <a:off x="4946754" y="-921310"/>
            <a:ext cx="7524000" cy="8285799"/>
          </a:xfrm>
          <a:prstGeom prst="rect">
            <a:avLst/>
          </a:prstGeom>
        </p:spPr>
      </p:pic>
      <p:pic>
        <p:nvPicPr>
          <p:cNvPr id="15" name="Picture 14" descr="A person in a white dress&#10;&#10;Description automatically generated">
            <a:extLst>
              <a:ext uri="{FF2B5EF4-FFF2-40B4-BE49-F238E27FC236}">
                <a16:creationId xmlns:a16="http://schemas.microsoft.com/office/drawing/2014/main" id="{9C65076C-B501-2885-C0C0-C7E89FD4416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625" b="99167" l="1019" r="99815">
                        <a14:foregroundMark x1="31019" y1="9844" x2="45463" y2="3958"/>
                        <a14:foregroundMark x1="45463" y1="3958" x2="57593" y2="5833"/>
                        <a14:foregroundMark x1="57593" y1="5833" x2="69630" y2="11771"/>
                        <a14:foregroundMark x1="69630" y1="11771" x2="71852" y2="15729"/>
                        <a14:foregroundMark x1="14722" y1="37396" x2="1574" y2="53438"/>
                        <a14:foregroundMark x1="1574" y1="53438" x2="1481" y2="65990"/>
                        <a14:foregroundMark x1="4630" y1="57292" x2="32870" y2="50938"/>
                        <a14:foregroundMark x1="32870" y1="50938" x2="52963" y2="54271"/>
                        <a14:foregroundMark x1="52963" y1="54271" x2="78426" y2="52917"/>
                        <a14:foregroundMark x1="5833" y1="61875" x2="28056" y2="60417"/>
                        <a14:foregroundMark x1="28056" y1="60417" x2="65648" y2="61875"/>
                        <a14:foregroundMark x1="28333" y1="79115" x2="75000" y2="57500"/>
                        <a14:foregroundMark x1="70278" y1="84583" x2="17870" y2="64271"/>
                        <a14:foregroundMark x1="17870" y1="64271" x2="17870" y2="64063"/>
                        <a14:foregroundMark x1="85833" y1="50729" x2="97037" y2="55729"/>
                        <a14:foregroundMark x1="97037" y1="55729" x2="99444" y2="58802"/>
                        <a14:foregroundMark x1="370" y1="72344" x2="3889" y2="98646"/>
                        <a14:foregroundMark x1="3889" y1="98646" x2="1111" y2="98802"/>
                        <a14:foregroundMark x1="16296" y1="90469" x2="23704" y2="98854"/>
                        <a14:foregroundMark x1="23704" y1="98854" x2="37500" y2="98698"/>
                        <a14:foregroundMark x1="37500" y1="98698" x2="59537" y2="99167"/>
                        <a14:foregroundMark x1="59537" y1="99167" x2="84167" y2="98698"/>
                        <a14:foregroundMark x1="84167" y1="98698" x2="89537" y2="91354"/>
                        <a14:foregroundMark x1="89537" y1="91354" x2="91296" y2="72135"/>
                        <a14:foregroundMark x1="92870" y1="73646" x2="98704" y2="83073"/>
                        <a14:foregroundMark x1="98704" y1="83073" x2="99815" y2="83958"/>
                      </a14:backgroundRemoval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4677"/>
          <a:stretch/>
        </p:blipFill>
        <p:spPr>
          <a:xfrm>
            <a:off x="2012" y="48329"/>
            <a:ext cx="6300000" cy="731616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101CF3F-A762-B203-134D-9C65BB8753FC}"/>
              </a:ext>
            </a:extLst>
          </p:cNvPr>
          <p:cNvSpPr txBox="1"/>
          <p:nvPr/>
        </p:nvSpPr>
        <p:spPr>
          <a:xfrm>
            <a:off x="127881" y="6442512"/>
            <a:ext cx="24708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/>
              <a:t>© The Wood Foundation 2026/27</a:t>
            </a:r>
          </a:p>
        </p:txBody>
      </p:sp>
    </p:spTree>
    <p:extLst>
      <p:ext uri="{BB962C8B-B14F-4D97-AF65-F5344CB8AC3E}">
        <p14:creationId xmlns:p14="http://schemas.microsoft.com/office/powerpoint/2010/main" val="29989402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DA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AC60D17-348D-998D-5731-AAC61008A215}"/>
              </a:ext>
            </a:extLst>
          </p:cNvPr>
          <p:cNvSpPr/>
          <p:nvPr/>
        </p:nvSpPr>
        <p:spPr>
          <a:xfrm>
            <a:off x="12364208" y="0"/>
            <a:ext cx="2359977" cy="554501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99D68BB-EA90-4D3E-BB52-502F27BB64BA}"/>
              </a:ext>
            </a:extLst>
          </p:cNvPr>
          <p:cNvPicPr>
            <a:picLocks noChangeAspect="1"/>
          </p:cNvPicPr>
          <p:nvPr/>
        </p:nvPicPr>
        <p:blipFill>
          <a:blip r:embed="rId2">
            <a:grayscl/>
          </a:blip>
          <a:stretch>
            <a:fillRect/>
          </a:stretch>
        </p:blipFill>
        <p:spPr>
          <a:xfrm>
            <a:off x="1894077" y="335878"/>
            <a:ext cx="5359400" cy="43561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CCE86C9-60C7-4381-B7B3-209298F6B5C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37351">
            <a:off x="5475208" y="2982757"/>
            <a:ext cx="4611528" cy="3074352"/>
          </a:xfrm>
          <a:prstGeom prst="rect">
            <a:avLst/>
          </a:prstGeom>
          <a:ln w="101600">
            <a:solidFill>
              <a:schemeClr val="bg1"/>
            </a:solidFill>
          </a:ln>
        </p:spPr>
      </p:pic>
      <p:sp>
        <p:nvSpPr>
          <p:cNvPr id="2" name="Arrow: Right 1">
            <a:extLst>
              <a:ext uri="{FF2B5EF4-FFF2-40B4-BE49-F238E27FC236}">
                <a16:creationId xmlns:a16="http://schemas.microsoft.com/office/drawing/2014/main" id="{DB7B2B87-17D3-DE68-303D-2E0C0D34BA76}"/>
              </a:ext>
            </a:extLst>
          </p:cNvPr>
          <p:cNvSpPr/>
          <p:nvPr/>
        </p:nvSpPr>
        <p:spPr>
          <a:xfrm rot="10800000">
            <a:off x="12529745" y="922683"/>
            <a:ext cx="1618593" cy="141889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A1678C2-4950-A7BF-790E-E0BC6018D441}"/>
              </a:ext>
            </a:extLst>
          </p:cNvPr>
          <p:cNvSpPr txBox="1"/>
          <p:nvPr/>
        </p:nvSpPr>
        <p:spPr>
          <a:xfrm>
            <a:off x="12446269" y="2352367"/>
            <a:ext cx="217240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To personalise the Launch, you can replace one of these pictures with an image of last years winning team.</a:t>
            </a:r>
          </a:p>
          <a:p>
            <a:endParaRPr lang="en-GB"/>
          </a:p>
          <a:p>
            <a:r>
              <a:rPr lang="en-GB"/>
              <a:t>To do this, right click on the picture and select ‘Change Picture’.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D35AC0F-9EE4-6E67-7EE0-730138573A00}"/>
              </a:ext>
            </a:extLst>
          </p:cNvPr>
          <p:cNvSpPr txBox="1"/>
          <p:nvPr/>
        </p:nvSpPr>
        <p:spPr>
          <a:xfrm>
            <a:off x="12446269" y="101441"/>
            <a:ext cx="21724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/>
              <a:t>PERSONALISE YOUR LAUNCH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1C5D64B-5018-0D55-153E-D0209861BB2E}"/>
              </a:ext>
            </a:extLst>
          </p:cNvPr>
          <p:cNvSpPr txBox="1"/>
          <p:nvPr/>
        </p:nvSpPr>
        <p:spPr>
          <a:xfrm>
            <a:off x="127881" y="6442512"/>
            <a:ext cx="24708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/>
              <a:t>© The Wood Foundation 2026/27</a:t>
            </a:r>
          </a:p>
        </p:txBody>
      </p:sp>
    </p:spTree>
    <p:extLst>
      <p:ext uri="{BB962C8B-B14F-4D97-AF65-F5344CB8AC3E}">
        <p14:creationId xmlns:p14="http://schemas.microsoft.com/office/powerpoint/2010/main" val="2786509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F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Presentation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857" y="0"/>
            <a:ext cx="9160285" cy="6858000"/>
          </a:xfrm>
          <a:prstGeom prst="rect">
            <a:avLst/>
          </a:prstGeom>
        </p:spPr>
      </p:pic>
      <p:sp>
        <p:nvSpPr>
          <p:cNvPr id="81" name="Oval 80">
            <a:extLst>
              <a:ext uri="{FF2B5EF4-FFF2-40B4-BE49-F238E27FC236}">
                <a16:creationId xmlns:a16="http://schemas.microsoft.com/office/drawing/2014/main" id="{29FE5603-DA6C-D3E3-8E5E-9EC3C621EFC3}"/>
              </a:ext>
            </a:extLst>
          </p:cNvPr>
          <p:cNvSpPr/>
          <p:nvPr/>
        </p:nvSpPr>
        <p:spPr>
          <a:xfrm>
            <a:off x="6800662" y="4418366"/>
            <a:ext cx="1498600" cy="14986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600" b="1">
                <a:solidFill>
                  <a:srgbClr val="5F5F5F"/>
                </a:solidFill>
                <a:latin typeface="+mj-lt"/>
                <a:cs typeface="Arial" panose="020B0604020202020204" pitchFamily="34" charset="0"/>
              </a:rPr>
              <a:t>Form Teams</a:t>
            </a: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AC1DAB29-B512-EEFE-A255-E4AD90FF461F}"/>
              </a:ext>
            </a:extLst>
          </p:cNvPr>
          <p:cNvSpPr/>
          <p:nvPr/>
        </p:nvSpPr>
        <p:spPr>
          <a:xfrm>
            <a:off x="7631414" y="2561280"/>
            <a:ext cx="1498600" cy="14986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600" b="1">
                <a:solidFill>
                  <a:srgbClr val="5F5F5F"/>
                </a:solidFill>
                <a:latin typeface="+mj-lt"/>
                <a:cs typeface="Arial" panose="020B0604020202020204" pitchFamily="34" charset="0"/>
              </a:rPr>
              <a:t>Social Issues</a:t>
            </a: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877EB40A-1C4C-4973-036E-D6E9142DA4AB}"/>
              </a:ext>
            </a:extLst>
          </p:cNvPr>
          <p:cNvSpPr/>
          <p:nvPr/>
        </p:nvSpPr>
        <p:spPr>
          <a:xfrm>
            <a:off x="3140736" y="1670512"/>
            <a:ext cx="1498600" cy="14986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300" b="1">
                <a:solidFill>
                  <a:srgbClr val="5F5F5F"/>
                </a:solidFill>
                <a:latin typeface="+mj-lt"/>
                <a:cs typeface="Arial"/>
              </a:rPr>
              <a:t>Share Learning</a:t>
            </a:r>
            <a:endParaRPr lang="en-GB" sz="2300" b="1">
              <a:solidFill>
                <a:srgbClr val="5F5F5F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A9217D0E-F787-C2B9-0890-E574F5E20E28}"/>
              </a:ext>
            </a:extLst>
          </p:cNvPr>
          <p:cNvGrpSpPr/>
          <p:nvPr/>
        </p:nvGrpSpPr>
        <p:grpSpPr>
          <a:xfrm>
            <a:off x="4800503" y="4919713"/>
            <a:ext cx="1598288" cy="1498600"/>
            <a:chOff x="10284635" y="1863552"/>
            <a:chExt cx="1598288" cy="1498600"/>
          </a:xfrm>
        </p:grpSpPr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A5149B06-B66E-8FDA-C1F5-2753D1E2A9A1}"/>
                </a:ext>
              </a:extLst>
            </p:cNvPr>
            <p:cNvSpPr/>
            <p:nvPr/>
          </p:nvSpPr>
          <p:spPr>
            <a:xfrm>
              <a:off x="10334479" y="1863552"/>
              <a:ext cx="1498600" cy="14986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GB" sz="2000" b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anose="020B0604020202020204" pitchFamily="34" charset="0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E6306049-DE3A-E159-DFBD-789AAC53AADE}"/>
                </a:ext>
              </a:extLst>
            </p:cNvPr>
            <p:cNvSpPr txBox="1"/>
            <p:nvPr/>
          </p:nvSpPr>
          <p:spPr>
            <a:xfrm>
              <a:off x="10284635" y="2316494"/>
              <a:ext cx="1598288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600" b="1">
                  <a:solidFill>
                    <a:srgbClr val="5F5F5F"/>
                  </a:solidFill>
                </a:rPr>
                <a:t>Research</a:t>
              </a:r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4D1546CD-8381-E8F1-1D5B-346EAA0C5D49}"/>
              </a:ext>
            </a:extLst>
          </p:cNvPr>
          <p:cNvGrpSpPr/>
          <p:nvPr/>
        </p:nvGrpSpPr>
        <p:grpSpPr>
          <a:xfrm>
            <a:off x="3130386" y="3658462"/>
            <a:ext cx="1598288" cy="1498600"/>
            <a:chOff x="3120226" y="3699102"/>
            <a:chExt cx="1598288" cy="149860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D8A8CE85-728A-873C-D337-F97F5D765DF2}"/>
                </a:ext>
              </a:extLst>
            </p:cNvPr>
            <p:cNvSpPr/>
            <p:nvPr/>
          </p:nvSpPr>
          <p:spPr>
            <a:xfrm>
              <a:off x="3170070" y="3699102"/>
              <a:ext cx="1498600" cy="14986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GB" sz="2000" b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anose="020B0604020202020204" pitchFamily="34" charset="0"/>
              </a:endParaRP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423BC7FC-863C-91BD-2645-71853FA9186A}"/>
                </a:ext>
              </a:extLst>
            </p:cNvPr>
            <p:cNvSpPr txBox="1"/>
            <p:nvPr/>
          </p:nvSpPr>
          <p:spPr>
            <a:xfrm>
              <a:off x="3120226" y="4202180"/>
              <a:ext cx="1598288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600" b="1">
                  <a:solidFill>
                    <a:srgbClr val="5F5F5F"/>
                  </a:solidFill>
                </a:rPr>
                <a:t>Charities</a:t>
              </a:r>
            </a:p>
          </p:txBody>
        </p:sp>
      </p:grpSp>
      <p:sp>
        <p:nvSpPr>
          <p:cNvPr id="89" name="Oval 88">
            <a:extLst>
              <a:ext uri="{FF2B5EF4-FFF2-40B4-BE49-F238E27FC236}">
                <a16:creationId xmlns:a16="http://schemas.microsoft.com/office/drawing/2014/main" id="{A4EA1DA6-C270-DD21-2F68-B8E93F81B751}"/>
              </a:ext>
            </a:extLst>
          </p:cNvPr>
          <p:cNvSpPr/>
          <p:nvPr/>
        </p:nvSpPr>
        <p:spPr>
          <a:xfrm>
            <a:off x="4696192" y="379632"/>
            <a:ext cx="1498600" cy="14986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600" b="1">
                <a:solidFill>
                  <a:srgbClr val="5F5F5F"/>
                </a:solidFill>
                <a:latin typeface="+mj-lt"/>
                <a:cs typeface="Arial" panose="020B0604020202020204" pitchFamily="34" charset="0"/>
              </a:rPr>
              <a:t>YPI Final</a:t>
            </a:r>
          </a:p>
        </p:txBody>
      </p:sp>
      <p:grpSp>
        <p:nvGrpSpPr>
          <p:cNvPr id="92" name="Group 91">
            <a:extLst>
              <a:ext uri="{FF2B5EF4-FFF2-40B4-BE49-F238E27FC236}">
                <a16:creationId xmlns:a16="http://schemas.microsoft.com/office/drawing/2014/main" id="{F62C5F0E-8508-A90A-5474-EAF46053FABB}"/>
              </a:ext>
            </a:extLst>
          </p:cNvPr>
          <p:cNvGrpSpPr/>
          <p:nvPr/>
        </p:nvGrpSpPr>
        <p:grpSpPr>
          <a:xfrm>
            <a:off x="6699661" y="571270"/>
            <a:ext cx="1534353" cy="1682409"/>
            <a:chOff x="6760621" y="672870"/>
            <a:chExt cx="1534353" cy="1682409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D03DD751-0DED-7C63-F5FA-ECBF821C6F62}"/>
                </a:ext>
              </a:extLst>
            </p:cNvPr>
            <p:cNvSpPr/>
            <p:nvPr/>
          </p:nvSpPr>
          <p:spPr>
            <a:xfrm>
              <a:off x="6760621" y="856679"/>
              <a:ext cx="1498600" cy="14986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GB" sz="2600" b="1">
                  <a:solidFill>
                    <a:srgbClr val="5F5F5F"/>
                  </a:solidFill>
                  <a:latin typeface="+mj-lt"/>
                  <a:cs typeface="Arial" panose="020B0604020202020204" pitchFamily="34" charset="0"/>
                </a:rPr>
                <a:t>YPI Launch</a:t>
              </a:r>
            </a:p>
          </p:txBody>
        </p: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4DE66B74-511B-8D16-E480-5351B20F3E64}"/>
                </a:ext>
              </a:extLst>
            </p:cNvPr>
            <p:cNvGrpSpPr/>
            <p:nvPr/>
          </p:nvGrpSpPr>
          <p:grpSpPr>
            <a:xfrm>
              <a:off x="7909211" y="672870"/>
              <a:ext cx="385763" cy="873125"/>
              <a:chOff x="8041878" y="669925"/>
              <a:chExt cx="385763" cy="873125"/>
            </a:xfrm>
          </p:grpSpPr>
          <p:sp>
            <p:nvSpPr>
              <p:cNvPr id="57" name="Freeform 50">
                <a:extLst>
                  <a:ext uri="{FF2B5EF4-FFF2-40B4-BE49-F238E27FC236}">
                    <a16:creationId xmlns:a16="http://schemas.microsoft.com/office/drawing/2014/main" id="{776C59D5-9F2F-A76E-05BC-04DBB600CF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59341" y="1235075"/>
                <a:ext cx="147638" cy="307975"/>
              </a:xfrm>
              <a:custGeom>
                <a:avLst/>
                <a:gdLst>
                  <a:gd name="T0" fmla="*/ 66 w 154"/>
                  <a:gd name="T1" fmla="*/ 312 h 321"/>
                  <a:gd name="T2" fmla="*/ 66 w 154"/>
                  <a:gd name="T3" fmla="*/ 312 h 321"/>
                  <a:gd name="T4" fmla="*/ 68 w 154"/>
                  <a:gd name="T5" fmla="*/ 321 h 321"/>
                  <a:gd name="T6" fmla="*/ 154 w 154"/>
                  <a:gd name="T7" fmla="*/ 0 h 321"/>
                  <a:gd name="T8" fmla="*/ 66 w 154"/>
                  <a:gd name="T9" fmla="*/ 312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4" h="321">
                    <a:moveTo>
                      <a:pt x="66" y="312"/>
                    </a:moveTo>
                    <a:lnTo>
                      <a:pt x="66" y="312"/>
                    </a:lnTo>
                    <a:cubicBezTo>
                      <a:pt x="67" y="315"/>
                      <a:pt x="67" y="318"/>
                      <a:pt x="68" y="321"/>
                    </a:cubicBezTo>
                    <a:lnTo>
                      <a:pt x="154" y="0"/>
                    </a:lnTo>
                    <a:cubicBezTo>
                      <a:pt x="113" y="10"/>
                      <a:pt x="0" y="58"/>
                      <a:pt x="66" y="312"/>
                    </a:cubicBezTo>
                    <a:close/>
                  </a:path>
                </a:pathLst>
              </a:custGeom>
              <a:solidFill>
                <a:srgbClr val="F36A25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" name="Freeform 51">
                <a:extLst>
                  <a:ext uri="{FF2B5EF4-FFF2-40B4-BE49-F238E27FC236}">
                    <a16:creationId xmlns:a16="http://schemas.microsoft.com/office/drawing/2014/main" id="{C964CE07-6DF9-8D7D-083B-0408504B6E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24428" y="1235075"/>
                <a:ext cx="182563" cy="307975"/>
              </a:xfrm>
              <a:custGeom>
                <a:avLst/>
                <a:gdLst>
                  <a:gd name="T0" fmla="*/ 86 w 190"/>
                  <a:gd name="T1" fmla="*/ 0 h 321"/>
                  <a:gd name="T2" fmla="*/ 86 w 190"/>
                  <a:gd name="T3" fmla="*/ 0 h 321"/>
                  <a:gd name="T4" fmla="*/ 0 w 190"/>
                  <a:gd name="T5" fmla="*/ 321 h 321"/>
                  <a:gd name="T6" fmla="*/ 7 w 190"/>
                  <a:gd name="T7" fmla="*/ 314 h 321"/>
                  <a:gd name="T8" fmla="*/ 86 w 190"/>
                  <a:gd name="T9" fmla="*/ 0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0" h="321">
                    <a:moveTo>
                      <a:pt x="86" y="0"/>
                    </a:moveTo>
                    <a:lnTo>
                      <a:pt x="86" y="0"/>
                    </a:lnTo>
                    <a:lnTo>
                      <a:pt x="0" y="321"/>
                    </a:lnTo>
                    <a:cubicBezTo>
                      <a:pt x="2" y="319"/>
                      <a:pt x="4" y="317"/>
                      <a:pt x="7" y="314"/>
                    </a:cubicBezTo>
                    <a:cubicBezTo>
                      <a:pt x="190" y="127"/>
                      <a:pt x="117" y="29"/>
                      <a:pt x="86" y="0"/>
                    </a:cubicBezTo>
                    <a:close/>
                  </a:path>
                </a:pathLst>
              </a:custGeom>
              <a:solidFill>
                <a:srgbClr val="F5C4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" name="Freeform 52">
                <a:extLst>
                  <a:ext uri="{FF2B5EF4-FFF2-40B4-BE49-F238E27FC236}">
                    <a16:creationId xmlns:a16="http://schemas.microsoft.com/office/drawing/2014/main" id="{7218E5C1-0AA0-16FC-0CB0-245D4D4C95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19666" y="1238250"/>
                <a:ext cx="85725" cy="177800"/>
              </a:xfrm>
              <a:custGeom>
                <a:avLst/>
                <a:gdLst>
                  <a:gd name="T0" fmla="*/ 38 w 89"/>
                  <a:gd name="T1" fmla="*/ 179 h 185"/>
                  <a:gd name="T2" fmla="*/ 38 w 89"/>
                  <a:gd name="T3" fmla="*/ 179 h 185"/>
                  <a:gd name="T4" fmla="*/ 40 w 89"/>
                  <a:gd name="T5" fmla="*/ 185 h 185"/>
                  <a:gd name="T6" fmla="*/ 89 w 89"/>
                  <a:gd name="T7" fmla="*/ 0 h 185"/>
                  <a:gd name="T8" fmla="*/ 38 w 89"/>
                  <a:gd name="T9" fmla="*/ 179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185">
                    <a:moveTo>
                      <a:pt x="38" y="179"/>
                    </a:moveTo>
                    <a:lnTo>
                      <a:pt x="38" y="179"/>
                    </a:lnTo>
                    <a:cubicBezTo>
                      <a:pt x="39" y="181"/>
                      <a:pt x="39" y="183"/>
                      <a:pt x="40" y="185"/>
                    </a:cubicBezTo>
                    <a:lnTo>
                      <a:pt x="89" y="0"/>
                    </a:lnTo>
                    <a:cubicBezTo>
                      <a:pt x="65" y="5"/>
                      <a:pt x="0" y="33"/>
                      <a:pt x="38" y="179"/>
                    </a:cubicBezTo>
                    <a:close/>
                  </a:path>
                </a:pathLst>
              </a:custGeom>
              <a:solidFill>
                <a:srgbClr val="FCF2C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" name="Freeform 53">
                <a:extLst>
                  <a:ext uri="{FF2B5EF4-FFF2-40B4-BE49-F238E27FC236}">
                    <a16:creationId xmlns:a16="http://schemas.microsoft.com/office/drawing/2014/main" id="{A34134D1-9EC7-0598-54BA-C309483479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59353" y="1238250"/>
                <a:ext cx="104775" cy="177800"/>
              </a:xfrm>
              <a:custGeom>
                <a:avLst/>
                <a:gdLst>
                  <a:gd name="T0" fmla="*/ 49 w 109"/>
                  <a:gd name="T1" fmla="*/ 0 h 185"/>
                  <a:gd name="T2" fmla="*/ 49 w 109"/>
                  <a:gd name="T3" fmla="*/ 0 h 185"/>
                  <a:gd name="T4" fmla="*/ 0 w 109"/>
                  <a:gd name="T5" fmla="*/ 185 h 185"/>
                  <a:gd name="T6" fmla="*/ 3 w 109"/>
                  <a:gd name="T7" fmla="*/ 181 h 185"/>
                  <a:gd name="T8" fmla="*/ 49 w 109"/>
                  <a:gd name="T9" fmla="*/ 0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9" h="185">
                    <a:moveTo>
                      <a:pt x="49" y="0"/>
                    </a:moveTo>
                    <a:lnTo>
                      <a:pt x="49" y="0"/>
                    </a:lnTo>
                    <a:lnTo>
                      <a:pt x="0" y="185"/>
                    </a:lnTo>
                    <a:cubicBezTo>
                      <a:pt x="1" y="183"/>
                      <a:pt x="2" y="182"/>
                      <a:pt x="3" y="181"/>
                    </a:cubicBezTo>
                    <a:cubicBezTo>
                      <a:pt x="109" y="73"/>
                      <a:pt x="67" y="16"/>
                      <a:pt x="49" y="0"/>
                    </a:cubicBezTo>
                    <a:close/>
                  </a:path>
                </a:pathLst>
              </a:custGeom>
              <a:solidFill>
                <a:srgbClr val="FAE899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" name="Freeform 54">
                <a:extLst>
                  <a:ext uri="{FF2B5EF4-FFF2-40B4-BE49-F238E27FC236}">
                    <a16:creationId xmlns:a16="http://schemas.microsoft.com/office/drawing/2014/main" id="{8E9B66F2-A51C-7639-EE0C-A36847569C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41878" y="1020763"/>
                <a:ext cx="169863" cy="276225"/>
              </a:xfrm>
              <a:custGeom>
                <a:avLst/>
                <a:gdLst>
                  <a:gd name="T0" fmla="*/ 110 w 177"/>
                  <a:gd name="T1" fmla="*/ 0 h 287"/>
                  <a:gd name="T2" fmla="*/ 110 w 177"/>
                  <a:gd name="T3" fmla="*/ 0 h 287"/>
                  <a:gd name="T4" fmla="*/ 32 w 177"/>
                  <a:gd name="T5" fmla="*/ 75 h 287"/>
                  <a:gd name="T6" fmla="*/ 7 w 177"/>
                  <a:gd name="T7" fmla="*/ 128 h 287"/>
                  <a:gd name="T8" fmla="*/ 0 w 177"/>
                  <a:gd name="T9" fmla="*/ 287 h 287"/>
                  <a:gd name="T10" fmla="*/ 113 w 177"/>
                  <a:gd name="T11" fmla="*/ 163 h 287"/>
                  <a:gd name="T12" fmla="*/ 110 w 177"/>
                  <a:gd name="T13" fmla="*/ 0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7" h="287">
                    <a:moveTo>
                      <a:pt x="110" y="0"/>
                    </a:moveTo>
                    <a:lnTo>
                      <a:pt x="110" y="0"/>
                    </a:lnTo>
                    <a:lnTo>
                      <a:pt x="32" y="75"/>
                    </a:lnTo>
                    <a:cubicBezTo>
                      <a:pt x="17" y="89"/>
                      <a:pt x="8" y="108"/>
                      <a:pt x="7" y="128"/>
                    </a:cubicBezTo>
                    <a:lnTo>
                      <a:pt x="0" y="287"/>
                    </a:lnTo>
                    <a:lnTo>
                      <a:pt x="113" y="163"/>
                    </a:lnTo>
                    <a:cubicBezTo>
                      <a:pt x="113" y="163"/>
                      <a:pt x="177" y="30"/>
                      <a:pt x="110" y="0"/>
                    </a:cubicBezTo>
                    <a:close/>
                  </a:path>
                </a:pathLst>
              </a:custGeom>
              <a:solidFill>
                <a:srgbClr val="FA5E1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" name="Freeform 55">
                <a:extLst>
                  <a:ext uri="{FF2B5EF4-FFF2-40B4-BE49-F238E27FC236}">
                    <a16:creationId xmlns:a16="http://schemas.microsoft.com/office/drawing/2014/main" id="{6C3794F9-B1DB-E2E3-4E61-5A13003AB3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83178" y="1073150"/>
                <a:ext cx="117475" cy="298450"/>
              </a:xfrm>
              <a:custGeom>
                <a:avLst/>
                <a:gdLst>
                  <a:gd name="T0" fmla="*/ 85 w 121"/>
                  <a:gd name="T1" fmla="*/ 7 h 310"/>
                  <a:gd name="T2" fmla="*/ 85 w 121"/>
                  <a:gd name="T3" fmla="*/ 7 h 310"/>
                  <a:gd name="T4" fmla="*/ 0 w 121"/>
                  <a:gd name="T5" fmla="*/ 147 h 310"/>
                  <a:gd name="T6" fmla="*/ 37 w 121"/>
                  <a:gd name="T7" fmla="*/ 310 h 310"/>
                  <a:gd name="T8" fmla="*/ 110 w 121"/>
                  <a:gd name="T9" fmla="*/ 169 h 310"/>
                  <a:gd name="T10" fmla="*/ 115 w 121"/>
                  <a:gd name="T11" fmla="*/ 111 h 310"/>
                  <a:gd name="T12" fmla="*/ 85 w 121"/>
                  <a:gd name="T13" fmla="*/ 7 h 3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1" h="310">
                    <a:moveTo>
                      <a:pt x="85" y="7"/>
                    </a:moveTo>
                    <a:lnTo>
                      <a:pt x="85" y="7"/>
                    </a:lnTo>
                    <a:cubicBezTo>
                      <a:pt x="12" y="0"/>
                      <a:pt x="0" y="147"/>
                      <a:pt x="0" y="147"/>
                    </a:cubicBezTo>
                    <a:lnTo>
                      <a:pt x="37" y="310"/>
                    </a:lnTo>
                    <a:lnTo>
                      <a:pt x="110" y="169"/>
                    </a:lnTo>
                    <a:cubicBezTo>
                      <a:pt x="119" y="151"/>
                      <a:pt x="121" y="131"/>
                      <a:pt x="115" y="111"/>
                    </a:cubicBezTo>
                    <a:lnTo>
                      <a:pt x="85" y="7"/>
                    </a:lnTo>
                    <a:close/>
                  </a:path>
                </a:pathLst>
              </a:custGeom>
              <a:solidFill>
                <a:srgbClr val="B5DB17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" name="Freeform 56">
                <a:extLst>
                  <a:ext uri="{FF2B5EF4-FFF2-40B4-BE49-F238E27FC236}">
                    <a16:creationId xmlns:a16="http://schemas.microsoft.com/office/drawing/2014/main" id="{C2A5EE3E-1F84-E1A4-BB4C-E31F072AE0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27603" y="749300"/>
                <a:ext cx="300038" cy="496888"/>
              </a:xfrm>
              <a:custGeom>
                <a:avLst/>
                <a:gdLst>
                  <a:gd name="T0" fmla="*/ 204 w 311"/>
                  <a:gd name="T1" fmla="*/ 49 h 516"/>
                  <a:gd name="T2" fmla="*/ 204 w 311"/>
                  <a:gd name="T3" fmla="*/ 49 h 516"/>
                  <a:gd name="T4" fmla="*/ 203 w 311"/>
                  <a:gd name="T5" fmla="*/ 49 h 516"/>
                  <a:gd name="T6" fmla="*/ 122 w 311"/>
                  <a:gd name="T7" fmla="*/ 0 h 516"/>
                  <a:gd name="T8" fmla="*/ 22 w 311"/>
                  <a:gd name="T9" fmla="*/ 213 h 516"/>
                  <a:gd name="T10" fmla="*/ 5 w 311"/>
                  <a:gd name="T11" fmla="*/ 465 h 516"/>
                  <a:gd name="T12" fmla="*/ 81 w 311"/>
                  <a:gd name="T13" fmla="*/ 508 h 516"/>
                  <a:gd name="T14" fmla="*/ 169 w 311"/>
                  <a:gd name="T15" fmla="*/ 508 h 516"/>
                  <a:gd name="T16" fmla="*/ 280 w 311"/>
                  <a:gd name="T17" fmla="*/ 283 h 516"/>
                  <a:gd name="T18" fmla="*/ 300 w 311"/>
                  <a:gd name="T19" fmla="*/ 47 h 516"/>
                  <a:gd name="T20" fmla="*/ 204 w 311"/>
                  <a:gd name="T21" fmla="*/ 49 h 5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11" h="516">
                    <a:moveTo>
                      <a:pt x="204" y="49"/>
                    </a:moveTo>
                    <a:lnTo>
                      <a:pt x="204" y="49"/>
                    </a:lnTo>
                    <a:lnTo>
                      <a:pt x="203" y="49"/>
                    </a:lnTo>
                    <a:cubicBezTo>
                      <a:pt x="172" y="41"/>
                      <a:pt x="145" y="23"/>
                      <a:pt x="122" y="0"/>
                    </a:cubicBezTo>
                    <a:cubicBezTo>
                      <a:pt x="83" y="45"/>
                      <a:pt x="44" y="113"/>
                      <a:pt x="22" y="213"/>
                    </a:cubicBezTo>
                    <a:cubicBezTo>
                      <a:pt x="7" y="281"/>
                      <a:pt x="0" y="364"/>
                      <a:pt x="5" y="465"/>
                    </a:cubicBezTo>
                    <a:cubicBezTo>
                      <a:pt x="26" y="485"/>
                      <a:pt x="51" y="500"/>
                      <a:pt x="81" y="508"/>
                    </a:cubicBezTo>
                    <a:cubicBezTo>
                      <a:pt x="111" y="516"/>
                      <a:pt x="141" y="516"/>
                      <a:pt x="169" y="508"/>
                    </a:cubicBezTo>
                    <a:cubicBezTo>
                      <a:pt x="224" y="424"/>
                      <a:pt x="259" y="349"/>
                      <a:pt x="280" y="283"/>
                    </a:cubicBezTo>
                    <a:cubicBezTo>
                      <a:pt x="311" y="184"/>
                      <a:pt x="311" y="106"/>
                      <a:pt x="300" y="47"/>
                    </a:cubicBezTo>
                    <a:cubicBezTo>
                      <a:pt x="268" y="56"/>
                      <a:pt x="236" y="58"/>
                      <a:pt x="204" y="49"/>
                    </a:cubicBezTo>
                    <a:close/>
                  </a:path>
                </a:pathLst>
              </a:custGeom>
              <a:solidFill>
                <a:srgbClr val="728072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" name="Freeform 57">
                <a:extLst>
                  <a:ext uri="{FF2B5EF4-FFF2-40B4-BE49-F238E27FC236}">
                    <a16:creationId xmlns:a16="http://schemas.microsoft.com/office/drawing/2014/main" id="{AFAC8D1F-B128-BC22-B179-58BF0B20F7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45078" y="669925"/>
                <a:ext cx="171450" cy="134938"/>
              </a:xfrm>
              <a:custGeom>
                <a:avLst/>
                <a:gdLst>
                  <a:gd name="T0" fmla="*/ 118 w 178"/>
                  <a:gd name="T1" fmla="*/ 0 h 140"/>
                  <a:gd name="T2" fmla="*/ 118 w 178"/>
                  <a:gd name="T3" fmla="*/ 0 h 140"/>
                  <a:gd name="T4" fmla="*/ 0 w 178"/>
                  <a:gd name="T5" fmla="*/ 82 h 140"/>
                  <a:gd name="T6" fmla="*/ 82 w 178"/>
                  <a:gd name="T7" fmla="*/ 131 h 140"/>
                  <a:gd name="T8" fmla="*/ 82 w 178"/>
                  <a:gd name="T9" fmla="*/ 131 h 140"/>
                  <a:gd name="T10" fmla="*/ 178 w 178"/>
                  <a:gd name="T11" fmla="*/ 129 h 140"/>
                  <a:gd name="T12" fmla="*/ 118 w 178"/>
                  <a:gd name="T13" fmla="*/ 0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8" h="140">
                    <a:moveTo>
                      <a:pt x="118" y="0"/>
                    </a:moveTo>
                    <a:lnTo>
                      <a:pt x="118" y="0"/>
                    </a:lnTo>
                    <a:cubicBezTo>
                      <a:pt x="98" y="6"/>
                      <a:pt x="49" y="27"/>
                      <a:pt x="0" y="82"/>
                    </a:cubicBezTo>
                    <a:cubicBezTo>
                      <a:pt x="23" y="106"/>
                      <a:pt x="50" y="123"/>
                      <a:pt x="82" y="131"/>
                    </a:cubicBezTo>
                    <a:lnTo>
                      <a:pt x="82" y="131"/>
                    </a:lnTo>
                    <a:cubicBezTo>
                      <a:pt x="114" y="140"/>
                      <a:pt x="147" y="138"/>
                      <a:pt x="178" y="129"/>
                    </a:cubicBezTo>
                    <a:cubicBezTo>
                      <a:pt x="163" y="58"/>
                      <a:pt x="132" y="15"/>
                      <a:pt x="118" y="0"/>
                    </a:cubicBezTo>
                    <a:close/>
                  </a:path>
                </a:pathLst>
              </a:custGeom>
              <a:solidFill>
                <a:srgbClr val="C3E24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" name="Freeform 58">
                <a:extLst>
                  <a:ext uri="{FF2B5EF4-FFF2-40B4-BE49-F238E27FC236}">
                    <a16:creationId xmlns:a16="http://schemas.microsoft.com/office/drawing/2014/main" id="{C0C458D4-16CB-0850-C8FF-526B005406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29203" y="827088"/>
                <a:ext cx="138113" cy="136525"/>
              </a:xfrm>
              <a:custGeom>
                <a:avLst/>
                <a:gdLst>
                  <a:gd name="T0" fmla="*/ 88 w 143"/>
                  <a:gd name="T1" fmla="*/ 9 h 142"/>
                  <a:gd name="T2" fmla="*/ 88 w 143"/>
                  <a:gd name="T3" fmla="*/ 9 h 142"/>
                  <a:gd name="T4" fmla="*/ 10 w 143"/>
                  <a:gd name="T5" fmla="*/ 54 h 142"/>
                  <a:gd name="T6" fmla="*/ 55 w 143"/>
                  <a:gd name="T7" fmla="*/ 133 h 142"/>
                  <a:gd name="T8" fmla="*/ 134 w 143"/>
                  <a:gd name="T9" fmla="*/ 88 h 142"/>
                  <a:gd name="T10" fmla="*/ 88 w 143"/>
                  <a:gd name="T11" fmla="*/ 9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3" h="142">
                    <a:moveTo>
                      <a:pt x="88" y="9"/>
                    </a:moveTo>
                    <a:lnTo>
                      <a:pt x="88" y="9"/>
                    </a:lnTo>
                    <a:cubicBezTo>
                      <a:pt x="54" y="0"/>
                      <a:pt x="19" y="20"/>
                      <a:pt x="10" y="54"/>
                    </a:cubicBezTo>
                    <a:cubicBezTo>
                      <a:pt x="0" y="89"/>
                      <a:pt x="21" y="124"/>
                      <a:pt x="55" y="133"/>
                    </a:cubicBezTo>
                    <a:cubicBezTo>
                      <a:pt x="89" y="142"/>
                      <a:pt x="124" y="122"/>
                      <a:pt x="134" y="88"/>
                    </a:cubicBezTo>
                    <a:cubicBezTo>
                      <a:pt x="143" y="53"/>
                      <a:pt x="123" y="18"/>
                      <a:pt x="88" y="9"/>
                    </a:cubicBezTo>
                    <a:close/>
                  </a:path>
                </a:pathLst>
              </a:custGeom>
              <a:solidFill>
                <a:srgbClr val="C3E24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" name="Freeform 59">
                <a:extLst>
                  <a:ext uri="{FF2B5EF4-FFF2-40B4-BE49-F238E27FC236}">
                    <a16:creationId xmlns:a16="http://schemas.microsoft.com/office/drawing/2014/main" id="{349093D3-047B-332A-97AC-4FD581FA9A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41903" y="839788"/>
                <a:ext cx="111125" cy="111125"/>
              </a:xfrm>
              <a:custGeom>
                <a:avLst/>
                <a:gdLst>
                  <a:gd name="T0" fmla="*/ 71 w 115"/>
                  <a:gd name="T1" fmla="*/ 8 h 116"/>
                  <a:gd name="T2" fmla="*/ 71 w 115"/>
                  <a:gd name="T3" fmla="*/ 8 h 116"/>
                  <a:gd name="T4" fmla="*/ 7 w 115"/>
                  <a:gd name="T5" fmla="*/ 45 h 116"/>
                  <a:gd name="T6" fmla="*/ 44 w 115"/>
                  <a:gd name="T7" fmla="*/ 108 h 116"/>
                  <a:gd name="T8" fmla="*/ 108 w 115"/>
                  <a:gd name="T9" fmla="*/ 72 h 116"/>
                  <a:gd name="T10" fmla="*/ 71 w 115"/>
                  <a:gd name="T11" fmla="*/ 8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5" h="116">
                    <a:moveTo>
                      <a:pt x="71" y="8"/>
                    </a:moveTo>
                    <a:lnTo>
                      <a:pt x="71" y="8"/>
                    </a:lnTo>
                    <a:cubicBezTo>
                      <a:pt x="43" y="0"/>
                      <a:pt x="15" y="17"/>
                      <a:pt x="7" y="45"/>
                    </a:cubicBezTo>
                    <a:cubicBezTo>
                      <a:pt x="0" y="72"/>
                      <a:pt x="16" y="101"/>
                      <a:pt x="44" y="108"/>
                    </a:cubicBezTo>
                    <a:cubicBezTo>
                      <a:pt x="72" y="116"/>
                      <a:pt x="101" y="99"/>
                      <a:pt x="108" y="72"/>
                    </a:cubicBezTo>
                    <a:cubicBezTo>
                      <a:pt x="115" y="44"/>
                      <a:pt x="99" y="15"/>
                      <a:pt x="71" y="8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" name="Freeform 60">
                <a:extLst>
                  <a:ext uri="{FF2B5EF4-FFF2-40B4-BE49-F238E27FC236}">
                    <a16:creationId xmlns:a16="http://schemas.microsoft.com/office/drawing/2014/main" id="{17A6339D-F4BE-2023-6566-DE22A572F7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32366" y="1196975"/>
                <a:ext cx="158750" cy="74613"/>
              </a:xfrm>
              <a:custGeom>
                <a:avLst/>
                <a:gdLst>
                  <a:gd name="T0" fmla="*/ 0 w 164"/>
                  <a:gd name="T1" fmla="*/ 0 h 78"/>
                  <a:gd name="T2" fmla="*/ 0 w 164"/>
                  <a:gd name="T3" fmla="*/ 0 h 78"/>
                  <a:gd name="T4" fmla="*/ 1 w 164"/>
                  <a:gd name="T5" fmla="*/ 7 h 78"/>
                  <a:gd name="T6" fmla="*/ 3 w 164"/>
                  <a:gd name="T7" fmla="*/ 37 h 78"/>
                  <a:gd name="T8" fmla="*/ 68 w 164"/>
                  <a:gd name="T9" fmla="*/ 71 h 78"/>
                  <a:gd name="T10" fmla="*/ 69 w 164"/>
                  <a:gd name="T11" fmla="*/ 71 h 78"/>
                  <a:gd name="T12" fmla="*/ 143 w 164"/>
                  <a:gd name="T13" fmla="*/ 74 h 78"/>
                  <a:gd name="T14" fmla="*/ 160 w 164"/>
                  <a:gd name="T15" fmla="*/ 50 h 78"/>
                  <a:gd name="T16" fmla="*/ 164 w 164"/>
                  <a:gd name="T17" fmla="*/ 43 h 78"/>
                  <a:gd name="T18" fmla="*/ 76 w 164"/>
                  <a:gd name="T19" fmla="*/ 43 h 78"/>
                  <a:gd name="T20" fmla="*/ 0 w 164"/>
                  <a:gd name="T21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4" h="78">
                    <a:moveTo>
                      <a:pt x="0" y="0"/>
                    </a:moveTo>
                    <a:lnTo>
                      <a:pt x="0" y="0"/>
                    </a:lnTo>
                    <a:cubicBezTo>
                      <a:pt x="1" y="2"/>
                      <a:pt x="1" y="5"/>
                      <a:pt x="1" y="7"/>
                    </a:cubicBezTo>
                    <a:cubicBezTo>
                      <a:pt x="1" y="17"/>
                      <a:pt x="2" y="27"/>
                      <a:pt x="3" y="37"/>
                    </a:cubicBezTo>
                    <a:cubicBezTo>
                      <a:pt x="22" y="53"/>
                      <a:pt x="44" y="64"/>
                      <a:pt x="68" y="71"/>
                    </a:cubicBezTo>
                    <a:lnTo>
                      <a:pt x="69" y="71"/>
                    </a:lnTo>
                    <a:cubicBezTo>
                      <a:pt x="94" y="78"/>
                      <a:pt x="119" y="78"/>
                      <a:pt x="143" y="74"/>
                    </a:cubicBezTo>
                    <a:cubicBezTo>
                      <a:pt x="149" y="66"/>
                      <a:pt x="154" y="58"/>
                      <a:pt x="160" y="50"/>
                    </a:cubicBezTo>
                    <a:cubicBezTo>
                      <a:pt x="161" y="48"/>
                      <a:pt x="162" y="46"/>
                      <a:pt x="164" y="43"/>
                    </a:cubicBezTo>
                    <a:cubicBezTo>
                      <a:pt x="136" y="51"/>
                      <a:pt x="106" y="51"/>
                      <a:pt x="76" y="43"/>
                    </a:cubicBezTo>
                    <a:cubicBezTo>
                      <a:pt x="46" y="35"/>
                      <a:pt x="21" y="2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" name="Freeform 61">
                <a:extLst>
                  <a:ext uri="{FF2B5EF4-FFF2-40B4-BE49-F238E27FC236}">
                    <a16:creationId xmlns:a16="http://schemas.microsoft.com/office/drawing/2014/main" id="{9A7DF19F-74BB-05E9-84A4-76AA12324F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78403" y="1063625"/>
                <a:ext cx="104775" cy="274638"/>
              </a:xfrm>
              <a:custGeom>
                <a:avLst/>
                <a:gdLst>
                  <a:gd name="T0" fmla="*/ 0 w 109"/>
                  <a:gd name="T1" fmla="*/ 286 h 286"/>
                  <a:gd name="T2" fmla="*/ 0 w 109"/>
                  <a:gd name="T3" fmla="*/ 286 h 286"/>
                  <a:gd name="T4" fmla="*/ 77 w 109"/>
                  <a:gd name="T5" fmla="*/ 0 h 286"/>
                  <a:gd name="T6" fmla="*/ 0 w 109"/>
                  <a:gd name="T7" fmla="*/ 286 h 2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9" h="286">
                    <a:moveTo>
                      <a:pt x="0" y="286"/>
                    </a:moveTo>
                    <a:lnTo>
                      <a:pt x="0" y="286"/>
                    </a:lnTo>
                    <a:cubicBezTo>
                      <a:pt x="109" y="66"/>
                      <a:pt x="77" y="0"/>
                      <a:pt x="77" y="0"/>
                    </a:cubicBezTo>
                    <a:cubicBezTo>
                      <a:pt x="77" y="0"/>
                      <a:pt x="16" y="41"/>
                      <a:pt x="0" y="286"/>
                    </a:cubicBezTo>
                    <a:close/>
                  </a:path>
                </a:pathLst>
              </a:custGeom>
              <a:solidFill>
                <a:srgbClr val="C3E24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" name="Freeform 62">
                <a:extLst>
                  <a:ext uri="{FF2B5EF4-FFF2-40B4-BE49-F238E27FC236}">
                    <a16:creationId xmlns:a16="http://schemas.microsoft.com/office/drawing/2014/main" id="{B6F25263-F4CF-5CE2-D5BF-8327CA10F2E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051403" y="749300"/>
                <a:ext cx="271463" cy="484188"/>
              </a:xfrm>
              <a:custGeom>
                <a:avLst/>
                <a:gdLst>
                  <a:gd name="T0" fmla="*/ 86 w 283"/>
                  <a:gd name="T1" fmla="*/ 465 h 503"/>
                  <a:gd name="T2" fmla="*/ 86 w 283"/>
                  <a:gd name="T3" fmla="*/ 465 h 503"/>
                  <a:gd name="T4" fmla="*/ 86 w 283"/>
                  <a:gd name="T5" fmla="*/ 465 h 503"/>
                  <a:gd name="T6" fmla="*/ 145 w 283"/>
                  <a:gd name="T7" fmla="*/ 503 h 503"/>
                  <a:gd name="T8" fmla="*/ 86 w 283"/>
                  <a:gd name="T9" fmla="*/ 465 h 503"/>
                  <a:gd name="T10" fmla="*/ 89 w 283"/>
                  <a:gd name="T11" fmla="*/ 294 h 503"/>
                  <a:gd name="T12" fmla="*/ 89 w 283"/>
                  <a:gd name="T13" fmla="*/ 294 h 503"/>
                  <a:gd name="T14" fmla="*/ 22 w 283"/>
                  <a:gd name="T15" fmla="*/ 358 h 503"/>
                  <a:gd name="T16" fmla="*/ 0 w 283"/>
                  <a:gd name="T17" fmla="*/ 395 h 503"/>
                  <a:gd name="T18" fmla="*/ 22 w 283"/>
                  <a:gd name="T19" fmla="*/ 358 h 503"/>
                  <a:gd name="T20" fmla="*/ 89 w 283"/>
                  <a:gd name="T21" fmla="*/ 294 h 503"/>
                  <a:gd name="T22" fmla="*/ 89 w 283"/>
                  <a:gd name="T23" fmla="*/ 294 h 503"/>
                  <a:gd name="T24" fmla="*/ 202 w 283"/>
                  <a:gd name="T25" fmla="*/ 0 h 503"/>
                  <a:gd name="T26" fmla="*/ 202 w 283"/>
                  <a:gd name="T27" fmla="*/ 0 h 503"/>
                  <a:gd name="T28" fmla="*/ 109 w 283"/>
                  <a:gd name="T29" fmla="*/ 184 h 503"/>
                  <a:gd name="T30" fmla="*/ 202 w 283"/>
                  <a:gd name="T31" fmla="*/ 0 h 503"/>
                  <a:gd name="T32" fmla="*/ 283 w 283"/>
                  <a:gd name="T33" fmla="*/ 49 h 503"/>
                  <a:gd name="T34" fmla="*/ 202 w 283"/>
                  <a:gd name="T35" fmla="*/ 0 h 503"/>
                  <a:gd name="T36" fmla="*/ 202 w 283"/>
                  <a:gd name="T37" fmla="*/ 0 h 503"/>
                  <a:gd name="T38" fmla="*/ 202 w 283"/>
                  <a:gd name="T39" fmla="*/ 0 h 5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83" h="503">
                    <a:moveTo>
                      <a:pt x="86" y="465"/>
                    </a:moveTo>
                    <a:lnTo>
                      <a:pt x="86" y="465"/>
                    </a:lnTo>
                    <a:lnTo>
                      <a:pt x="86" y="465"/>
                    </a:lnTo>
                    <a:cubicBezTo>
                      <a:pt x="102" y="482"/>
                      <a:pt x="122" y="495"/>
                      <a:pt x="145" y="503"/>
                    </a:cubicBezTo>
                    <a:cubicBezTo>
                      <a:pt x="122" y="495"/>
                      <a:pt x="102" y="482"/>
                      <a:pt x="86" y="465"/>
                    </a:cubicBezTo>
                    <a:close/>
                    <a:moveTo>
                      <a:pt x="89" y="294"/>
                    </a:moveTo>
                    <a:lnTo>
                      <a:pt x="89" y="294"/>
                    </a:lnTo>
                    <a:lnTo>
                      <a:pt x="22" y="358"/>
                    </a:lnTo>
                    <a:cubicBezTo>
                      <a:pt x="11" y="368"/>
                      <a:pt x="3" y="381"/>
                      <a:pt x="0" y="395"/>
                    </a:cubicBezTo>
                    <a:cubicBezTo>
                      <a:pt x="3" y="381"/>
                      <a:pt x="11" y="368"/>
                      <a:pt x="22" y="358"/>
                    </a:cubicBezTo>
                    <a:lnTo>
                      <a:pt x="89" y="294"/>
                    </a:lnTo>
                    <a:cubicBezTo>
                      <a:pt x="89" y="294"/>
                      <a:pt x="89" y="294"/>
                      <a:pt x="89" y="294"/>
                    </a:cubicBezTo>
                    <a:close/>
                    <a:moveTo>
                      <a:pt x="202" y="0"/>
                    </a:moveTo>
                    <a:lnTo>
                      <a:pt x="202" y="0"/>
                    </a:lnTo>
                    <a:cubicBezTo>
                      <a:pt x="167" y="41"/>
                      <a:pt x="132" y="100"/>
                      <a:pt x="109" y="184"/>
                    </a:cubicBezTo>
                    <a:cubicBezTo>
                      <a:pt x="132" y="100"/>
                      <a:pt x="167" y="41"/>
                      <a:pt x="202" y="0"/>
                    </a:cubicBezTo>
                    <a:cubicBezTo>
                      <a:pt x="225" y="23"/>
                      <a:pt x="252" y="41"/>
                      <a:pt x="283" y="49"/>
                    </a:cubicBezTo>
                    <a:cubicBezTo>
                      <a:pt x="252" y="41"/>
                      <a:pt x="225" y="23"/>
                      <a:pt x="202" y="0"/>
                    </a:cubicBezTo>
                    <a:lnTo>
                      <a:pt x="202" y="0"/>
                    </a:lnTo>
                    <a:cubicBezTo>
                      <a:pt x="202" y="0"/>
                      <a:pt x="202" y="0"/>
                      <a:pt x="20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" name="Freeform 63">
                <a:extLst>
                  <a:ext uri="{FF2B5EF4-FFF2-40B4-BE49-F238E27FC236}">
                    <a16:creationId xmlns:a16="http://schemas.microsoft.com/office/drawing/2014/main" id="{28204350-E896-FACE-25BC-84E51007BA2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041878" y="1031875"/>
                <a:ext cx="95250" cy="265113"/>
              </a:xfrm>
              <a:custGeom>
                <a:avLst/>
                <a:gdLst>
                  <a:gd name="T0" fmla="*/ 96 w 99"/>
                  <a:gd name="T1" fmla="*/ 171 h 275"/>
                  <a:gd name="T2" fmla="*/ 96 w 99"/>
                  <a:gd name="T3" fmla="*/ 171 h 275"/>
                  <a:gd name="T4" fmla="*/ 96 w 99"/>
                  <a:gd name="T5" fmla="*/ 171 h 275"/>
                  <a:gd name="T6" fmla="*/ 96 w 99"/>
                  <a:gd name="T7" fmla="*/ 171 h 275"/>
                  <a:gd name="T8" fmla="*/ 99 w 99"/>
                  <a:gd name="T9" fmla="*/ 0 h 275"/>
                  <a:gd name="T10" fmla="*/ 99 w 99"/>
                  <a:gd name="T11" fmla="*/ 0 h 275"/>
                  <a:gd name="T12" fmla="*/ 32 w 99"/>
                  <a:gd name="T13" fmla="*/ 64 h 275"/>
                  <a:gd name="T14" fmla="*/ 10 w 99"/>
                  <a:gd name="T15" fmla="*/ 101 h 275"/>
                  <a:gd name="T16" fmla="*/ 7 w 99"/>
                  <a:gd name="T17" fmla="*/ 117 h 275"/>
                  <a:gd name="T18" fmla="*/ 0 w 99"/>
                  <a:gd name="T19" fmla="*/ 275 h 275"/>
                  <a:gd name="T20" fmla="*/ 95 w 99"/>
                  <a:gd name="T21" fmla="*/ 172 h 275"/>
                  <a:gd name="T22" fmla="*/ 95 w 99"/>
                  <a:gd name="T23" fmla="*/ 171 h 275"/>
                  <a:gd name="T24" fmla="*/ 99 w 99"/>
                  <a:gd name="T25" fmla="*/ 0 h 2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9" h="275">
                    <a:moveTo>
                      <a:pt x="96" y="171"/>
                    </a:moveTo>
                    <a:lnTo>
                      <a:pt x="96" y="171"/>
                    </a:lnTo>
                    <a:cubicBezTo>
                      <a:pt x="96" y="171"/>
                      <a:pt x="96" y="171"/>
                      <a:pt x="96" y="171"/>
                    </a:cubicBezTo>
                    <a:cubicBezTo>
                      <a:pt x="96" y="171"/>
                      <a:pt x="96" y="171"/>
                      <a:pt x="96" y="171"/>
                    </a:cubicBezTo>
                    <a:close/>
                    <a:moveTo>
                      <a:pt x="99" y="0"/>
                    </a:moveTo>
                    <a:lnTo>
                      <a:pt x="99" y="0"/>
                    </a:lnTo>
                    <a:lnTo>
                      <a:pt x="32" y="64"/>
                    </a:lnTo>
                    <a:cubicBezTo>
                      <a:pt x="21" y="74"/>
                      <a:pt x="13" y="87"/>
                      <a:pt x="10" y="101"/>
                    </a:cubicBezTo>
                    <a:cubicBezTo>
                      <a:pt x="8" y="106"/>
                      <a:pt x="7" y="111"/>
                      <a:pt x="7" y="117"/>
                    </a:cubicBezTo>
                    <a:lnTo>
                      <a:pt x="0" y="275"/>
                    </a:lnTo>
                    <a:lnTo>
                      <a:pt x="95" y="172"/>
                    </a:lnTo>
                    <a:cubicBezTo>
                      <a:pt x="95" y="172"/>
                      <a:pt x="95" y="171"/>
                      <a:pt x="95" y="171"/>
                    </a:cubicBezTo>
                    <a:cubicBezTo>
                      <a:pt x="92" y="107"/>
                      <a:pt x="93" y="50"/>
                      <a:pt x="99" y="0"/>
                    </a:cubicBezTo>
                    <a:close/>
                  </a:path>
                </a:pathLst>
              </a:custGeom>
              <a:solidFill>
                <a:srgbClr val="B5DB17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" name="Freeform 64">
                <a:extLst>
                  <a:ext uri="{FF2B5EF4-FFF2-40B4-BE49-F238E27FC236}">
                    <a16:creationId xmlns:a16="http://schemas.microsoft.com/office/drawing/2014/main" id="{6EA621A2-4A87-E4E6-E43D-80F204CDD3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29191" y="749300"/>
                <a:ext cx="195263" cy="484188"/>
              </a:xfrm>
              <a:custGeom>
                <a:avLst/>
                <a:gdLst>
                  <a:gd name="T0" fmla="*/ 120 w 202"/>
                  <a:gd name="T1" fmla="*/ 0 h 503"/>
                  <a:gd name="T2" fmla="*/ 120 w 202"/>
                  <a:gd name="T3" fmla="*/ 0 h 503"/>
                  <a:gd name="T4" fmla="*/ 27 w 202"/>
                  <a:gd name="T5" fmla="*/ 184 h 503"/>
                  <a:gd name="T6" fmla="*/ 20 w 202"/>
                  <a:gd name="T7" fmla="*/ 213 h 503"/>
                  <a:gd name="T8" fmla="*/ 7 w 202"/>
                  <a:gd name="T9" fmla="*/ 294 h 503"/>
                  <a:gd name="T10" fmla="*/ 7 w 202"/>
                  <a:gd name="T11" fmla="*/ 294 h 503"/>
                  <a:gd name="T12" fmla="*/ 7 w 202"/>
                  <a:gd name="T13" fmla="*/ 294 h 503"/>
                  <a:gd name="T14" fmla="*/ 3 w 202"/>
                  <a:gd name="T15" fmla="*/ 465 h 503"/>
                  <a:gd name="T16" fmla="*/ 4 w 202"/>
                  <a:gd name="T17" fmla="*/ 465 h 503"/>
                  <a:gd name="T18" fmla="*/ 4 w 202"/>
                  <a:gd name="T19" fmla="*/ 465 h 503"/>
                  <a:gd name="T20" fmla="*/ 63 w 202"/>
                  <a:gd name="T21" fmla="*/ 503 h 503"/>
                  <a:gd name="T22" fmla="*/ 128 w 202"/>
                  <a:gd name="T23" fmla="*/ 327 h 503"/>
                  <a:gd name="T24" fmla="*/ 128 w 202"/>
                  <a:gd name="T25" fmla="*/ 327 h 503"/>
                  <a:gd name="T26" fmla="*/ 158 w 202"/>
                  <a:gd name="T27" fmla="*/ 214 h 503"/>
                  <a:gd name="T28" fmla="*/ 113 w 202"/>
                  <a:gd name="T29" fmla="*/ 135 h 503"/>
                  <a:gd name="T30" fmla="*/ 191 w 202"/>
                  <a:gd name="T31" fmla="*/ 90 h 503"/>
                  <a:gd name="T32" fmla="*/ 191 w 202"/>
                  <a:gd name="T33" fmla="*/ 90 h 503"/>
                  <a:gd name="T34" fmla="*/ 202 w 202"/>
                  <a:gd name="T35" fmla="*/ 49 h 503"/>
                  <a:gd name="T36" fmla="*/ 202 w 202"/>
                  <a:gd name="T37" fmla="*/ 49 h 503"/>
                  <a:gd name="T38" fmla="*/ 201 w 202"/>
                  <a:gd name="T39" fmla="*/ 49 h 503"/>
                  <a:gd name="T40" fmla="*/ 120 w 202"/>
                  <a:gd name="T41" fmla="*/ 0 h 5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02" h="503">
                    <a:moveTo>
                      <a:pt x="120" y="0"/>
                    </a:moveTo>
                    <a:lnTo>
                      <a:pt x="120" y="0"/>
                    </a:lnTo>
                    <a:cubicBezTo>
                      <a:pt x="85" y="41"/>
                      <a:pt x="50" y="100"/>
                      <a:pt x="27" y="184"/>
                    </a:cubicBezTo>
                    <a:cubicBezTo>
                      <a:pt x="24" y="194"/>
                      <a:pt x="22" y="203"/>
                      <a:pt x="20" y="213"/>
                    </a:cubicBezTo>
                    <a:cubicBezTo>
                      <a:pt x="14" y="238"/>
                      <a:pt x="10" y="265"/>
                      <a:pt x="7" y="294"/>
                    </a:cubicBezTo>
                    <a:lnTo>
                      <a:pt x="7" y="294"/>
                    </a:lnTo>
                    <a:cubicBezTo>
                      <a:pt x="7" y="294"/>
                      <a:pt x="7" y="294"/>
                      <a:pt x="7" y="294"/>
                    </a:cubicBezTo>
                    <a:cubicBezTo>
                      <a:pt x="1" y="344"/>
                      <a:pt x="0" y="401"/>
                      <a:pt x="3" y="465"/>
                    </a:cubicBezTo>
                    <a:cubicBezTo>
                      <a:pt x="3" y="465"/>
                      <a:pt x="4" y="465"/>
                      <a:pt x="4" y="465"/>
                    </a:cubicBezTo>
                    <a:cubicBezTo>
                      <a:pt x="4" y="465"/>
                      <a:pt x="4" y="465"/>
                      <a:pt x="4" y="465"/>
                    </a:cubicBezTo>
                    <a:cubicBezTo>
                      <a:pt x="20" y="482"/>
                      <a:pt x="40" y="495"/>
                      <a:pt x="63" y="503"/>
                    </a:cubicBezTo>
                    <a:cubicBezTo>
                      <a:pt x="86" y="355"/>
                      <a:pt x="128" y="327"/>
                      <a:pt x="128" y="327"/>
                    </a:cubicBezTo>
                    <a:lnTo>
                      <a:pt x="128" y="327"/>
                    </a:lnTo>
                    <a:lnTo>
                      <a:pt x="158" y="214"/>
                    </a:lnTo>
                    <a:cubicBezTo>
                      <a:pt x="124" y="205"/>
                      <a:pt x="103" y="170"/>
                      <a:pt x="113" y="135"/>
                    </a:cubicBezTo>
                    <a:cubicBezTo>
                      <a:pt x="122" y="101"/>
                      <a:pt x="157" y="81"/>
                      <a:pt x="191" y="90"/>
                    </a:cubicBezTo>
                    <a:lnTo>
                      <a:pt x="191" y="90"/>
                    </a:lnTo>
                    <a:lnTo>
                      <a:pt x="202" y="49"/>
                    </a:lnTo>
                    <a:lnTo>
                      <a:pt x="202" y="49"/>
                    </a:lnTo>
                    <a:cubicBezTo>
                      <a:pt x="202" y="49"/>
                      <a:pt x="201" y="49"/>
                      <a:pt x="201" y="49"/>
                    </a:cubicBezTo>
                    <a:cubicBezTo>
                      <a:pt x="170" y="41"/>
                      <a:pt x="143" y="23"/>
                      <a:pt x="120" y="0"/>
                    </a:cubicBezTo>
                    <a:close/>
                  </a:path>
                </a:pathLst>
              </a:custGeom>
              <a:solidFill>
                <a:srgbClr val="556255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" name="Freeform 65">
                <a:extLst>
                  <a:ext uri="{FF2B5EF4-FFF2-40B4-BE49-F238E27FC236}">
                    <a16:creationId xmlns:a16="http://schemas.microsoft.com/office/drawing/2014/main" id="{18F511A2-F730-9F5D-60AD-7950E38AF4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45078" y="749300"/>
                <a:ext cx="79375" cy="47625"/>
              </a:xfrm>
              <a:custGeom>
                <a:avLst/>
                <a:gdLst>
                  <a:gd name="T0" fmla="*/ 0 w 82"/>
                  <a:gd name="T1" fmla="*/ 0 h 49"/>
                  <a:gd name="T2" fmla="*/ 0 w 82"/>
                  <a:gd name="T3" fmla="*/ 0 h 49"/>
                  <a:gd name="T4" fmla="*/ 0 w 82"/>
                  <a:gd name="T5" fmla="*/ 0 h 49"/>
                  <a:gd name="T6" fmla="*/ 81 w 82"/>
                  <a:gd name="T7" fmla="*/ 49 h 49"/>
                  <a:gd name="T8" fmla="*/ 82 w 82"/>
                  <a:gd name="T9" fmla="*/ 49 h 49"/>
                  <a:gd name="T10" fmla="*/ 82 w 82"/>
                  <a:gd name="T11" fmla="*/ 49 h 49"/>
                  <a:gd name="T12" fmla="*/ 82 w 82"/>
                  <a:gd name="T13" fmla="*/ 49 h 49"/>
                  <a:gd name="T14" fmla="*/ 82 w 82"/>
                  <a:gd name="T15" fmla="*/ 49 h 49"/>
                  <a:gd name="T16" fmla="*/ 82 w 82"/>
                  <a:gd name="T17" fmla="*/ 49 h 49"/>
                  <a:gd name="T18" fmla="*/ 81 w 82"/>
                  <a:gd name="T19" fmla="*/ 49 h 49"/>
                  <a:gd name="T20" fmla="*/ 0 w 82"/>
                  <a:gd name="T21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2" h="49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ubicBezTo>
                      <a:pt x="23" y="23"/>
                      <a:pt x="50" y="41"/>
                      <a:pt x="81" y="49"/>
                    </a:cubicBezTo>
                    <a:cubicBezTo>
                      <a:pt x="81" y="49"/>
                      <a:pt x="82" y="49"/>
                      <a:pt x="82" y="49"/>
                    </a:cubicBezTo>
                    <a:lnTo>
                      <a:pt x="82" y="49"/>
                    </a:lnTo>
                    <a:lnTo>
                      <a:pt x="82" y="49"/>
                    </a:lnTo>
                    <a:lnTo>
                      <a:pt x="82" y="49"/>
                    </a:lnTo>
                    <a:lnTo>
                      <a:pt x="82" y="49"/>
                    </a:lnTo>
                    <a:lnTo>
                      <a:pt x="81" y="49"/>
                    </a:lnTo>
                    <a:cubicBezTo>
                      <a:pt x="50" y="41"/>
                      <a:pt x="23" y="23"/>
                      <a:pt x="0" y="0"/>
                    </a:cubicBezTo>
                    <a:close/>
                  </a:path>
                </a:pathLst>
              </a:custGeom>
              <a:solidFill>
                <a:srgbClr val="FA703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" name="Freeform 66">
                <a:extLst>
                  <a:ext uri="{FF2B5EF4-FFF2-40B4-BE49-F238E27FC236}">
                    <a16:creationId xmlns:a16="http://schemas.microsoft.com/office/drawing/2014/main" id="{48B3A371-0A1B-81A9-E071-255792CD44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29203" y="827088"/>
                <a:ext cx="84138" cy="128588"/>
              </a:xfrm>
              <a:custGeom>
                <a:avLst/>
                <a:gdLst>
                  <a:gd name="T0" fmla="*/ 88 w 88"/>
                  <a:gd name="T1" fmla="*/ 9 h 133"/>
                  <a:gd name="T2" fmla="*/ 88 w 88"/>
                  <a:gd name="T3" fmla="*/ 9 h 133"/>
                  <a:gd name="T4" fmla="*/ 10 w 88"/>
                  <a:gd name="T5" fmla="*/ 54 h 133"/>
                  <a:gd name="T6" fmla="*/ 55 w 88"/>
                  <a:gd name="T7" fmla="*/ 133 h 133"/>
                  <a:gd name="T8" fmla="*/ 55 w 88"/>
                  <a:gd name="T9" fmla="*/ 133 h 133"/>
                  <a:gd name="T10" fmla="*/ 58 w 88"/>
                  <a:gd name="T11" fmla="*/ 121 h 133"/>
                  <a:gd name="T12" fmla="*/ 21 w 88"/>
                  <a:gd name="T13" fmla="*/ 58 h 133"/>
                  <a:gd name="T14" fmla="*/ 85 w 88"/>
                  <a:gd name="T15" fmla="*/ 21 h 133"/>
                  <a:gd name="T16" fmla="*/ 85 w 88"/>
                  <a:gd name="T17" fmla="*/ 21 h 133"/>
                  <a:gd name="T18" fmla="*/ 88 w 88"/>
                  <a:gd name="T19" fmla="*/ 9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8" h="133">
                    <a:moveTo>
                      <a:pt x="88" y="9"/>
                    </a:moveTo>
                    <a:lnTo>
                      <a:pt x="88" y="9"/>
                    </a:lnTo>
                    <a:cubicBezTo>
                      <a:pt x="54" y="0"/>
                      <a:pt x="19" y="20"/>
                      <a:pt x="10" y="54"/>
                    </a:cubicBezTo>
                    <a:cubicBezTo>
                      <a:pt x="0" y="89"/>
                      <a:pt x="21" y="124"/>
                      <a:pt x="55" y="133"/>
                    </a:cubicBezTo>
                    <a:lnTo>
                      <a:pt x="55" y="133"/>
                    </a:lnTo>
                    <a:lnTo>
                      <a:pt x="58" y="121"/>
                    </a:lnTo>
                    <a:cubicBezTo>
                      <a:pt x="30" y="114"/>
                      <a:pt x="14" y="85"/>
                      <a:pt x="21" y="58"/>
                    </a:cubicBezTo>
                    <a:cubicBezTo>
                      <a:pt x="29" y="30"/>
                      <a:pt x="57" y="13"/>
                      <a:pt x="85" y="21"/>
                    </a:cubicBezTo>
                    <a:lnTo>
                      <a:pt x="85" y="21"/>
                    </a:lnTo>
                    <a:lnTo>
                      <a:pt x="88" y="9"/>
                    </a:lnTo>
                    <a:close/>
                  </a:path>
                </a:pathLst>
              </a:custGeom>
              <a:solidFill>
                <a:srgbClr val="B5DB17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" name="Freeform 67">
                <a:extLst>
                  <a:ext uri="{FF2B5EF4-FFF2-40B4-BE49-F238E27FC236}">
                    <a16:creationId xmlns:a16="http://schemas.microsoft.com/office/drawing/2014/main" id="{2F70EA13-A371-C6DA-1A20-284EE8B616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41903" y="839788"/>
                <a:ext cx="68263" cy="103188"/>
              </a:xfrm>
              <a:custGeom>
                <a:avLst/>
                <a:gdLst>
                  <a:gd name="T0" fmla="*/ 71 w 71"/>
                  <a:gd name="T1" fmla="*/ 8 h 108"/>
                  <a:gd name="T2" fmla="*/ 71 w 71"/>
                  <a:gd name="T3" fmla="*/ 8 h 108"/>
                  <a:gd name="T4" fmla="*/ 7 w 71"/>
                  <a:gd name="T5" fmla="*/ 45 h 108"/>
                  <a:gd name="T6" fmla="*/ 44 w 71"/>
                  <a:gd name="T7" fmla="*/ 108 h 108"/>
                  <a:gd name="T8" fmla="*/ 44 w 71"/>
                  <a:gd name="T9" fmla="*/ 108 h 108"/>
                  <a:gd name="T10" fmla="*/ 71 w 71"/>
                  <a:gd name="T11" fmla="*/ 8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1" h="108">
                    <a:moveTo>
                      <a:pt x="71" y="8"/>
                    </a:moveTo>
                    <a:lnTo>
                      <a:pt x="71" y="8"/>
                    </a:lnTo>
                    <a:cubicBezTo>
                      <a:pt x="43" y="0"/>
                      <a:pt x="15" y="17"/>
                      <a:pt x="7" y="45"/>
                    </a:cubicBezTo>
                    <a:cubicBezTo>
                      <a:pt x="0" y="72"/>
                      <a:pt x="16" y="101"/>
                      <a:pt x="44" y="108"/>
                    </a:cubicBezTo>
                    <a:lnTo>
                      <a:pt x="44" y="108"/>
                    </a:lnTo>
                    <a:lnTo>
                      <a:pt x="71" y="8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" name="Freeform 68">
                <a:extLst>
                  <a:ext uri="{FF2B5EF4-FFF2-40B4-BE49-F238E27FC236}">
                    <a16:creationId xmlns:a16="http://schemas.microsoft.com/office/drawing/2014/main" id="{BE30872D-EE1D-4551-0A7D-AB6E7949EF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32366" y="1196975"/>
                <a:ext cx="58738" cy="63500"/>
              </a:xfrm>
              <a:custGeom>
                <a:avLst/>
                <a:gdLst>
                  <a:gd name="T0" fmla="*/ 0 w 60"/>
                  <a:gd name="T1" fmla="*/ 0 h 67"/>
                  <a:gd name="T2" fmla="*/ 0 w 60"/>
                  <a:gd name="T3" fmla="*/ 0 h 67"/>
                  <a:gd name="T4" fmla="*/ 0 w 60"/>
                  <a:gd name="T5" fmla="*/ 0 h 67"/>
                  <a:gd name="T6" fmla="*/ 0 w 60"/>
                  <a:gd name="T7" fmla="*/ 1 h 67"/>
                  <a:gd name="T8" fmla="*/ 0 w 60"/>
                  <a:gd name="T9" fmla="*/ 1 h 67"/>
                  <a:gd name="T10" fmla="*/ 1 w 60"/>
                  <a:gd name="T11" fmla="*/ 7 h 67"/>
                  <a:gd name="T12" fmla="*/ 3 w 60"/>
                  <a:gd name="T13" fmla="*/ 37 h 67"/>
                  <a:gd name="T14" fmla="*/ 56 w 60"/>
                  <a:gd name="T15" fmla="*/ 67 h 67"/>
                  <a:gd name="T16" fmla="*/ 60 w 60"/>
                  <a:gd name="T17" fmla="*/ 38 h 67"/>
                  <a:gd name="T18" fmla="*/ 1 w 60"/>
                  <a:gd name="T19" fmla="*/ 0 h 67"/>
                  <a:gd name="T20" fmla="*/ 1 w 60"/>
                  <a:gd name="T21" fmla="*/ 0 h 67"/>
                  <a:gd name="T22" fmla="*/ 0 w 60"/>
                  <a:gd name="T23" fmla="*/ 0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60" h="67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ubicBezTo>
                      <a:pt x="0" y="0"/>
                      <a:pt x="0" y="1"/>
                      <a:pt x="0" y="1"/>
                    </a:cubicBezTo>
                    <a:lnTo>
                      <a:pt x="0" y="1"/>
                    </a:lnTo>
                    <a:cubicBezTo>
                      <a:pt x="1" y="3"/>
                      <a:pt x="1" y="5"/>
                      <a:pt x="1" y="7"/>
                    </a:cubicBezTo>
                    <a:cubicBezTo>
                      <a:pt x="1" y="17"/>
                      <a:pt x="2" y="27"/>
                      <a:pt x="3" y="37"/>
                    </a:cubicBezTo>
                    <a:cubicBezTo>
                      <a:pt x="19" y="50"/>
                      <a:pt x="36" y="60"/>
                      <a:pt x="56" y="67"/>
                    </a:cubicBezTo>
                    <a:cubicBezTo>
                      <a:pt x="57" y="57"/>
                      <a:pt x="58" y="47"/>
                      <a:pt x="60" y="38"/>
                    </a:cubicBezTo>
                    <a:cubicBezTo>
                      <a:pt x="37" y="30"/>
                      <a:pt x="17" y="17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" name="Freeform 69">
                <a:extLst>
                  <a:ext uri="{FF2B5EF4-FFF2-40B4-BE49-F238E27FC236}">
                    <a16:creationId xmlns:a16="http://schemas.microsoft.com/office/drawing/2014/main" id="{89BDAC7A-0CC2-9054-0032-CDC20CB453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78403" y="1063625"/>
                <a:ext cx="74613" cy="274638"/>
              </a:xfrm>
              <a:custGeom>
                <a:avLst/>
                <a:gdLst>
                  <a:gd name="T0" fmla="*/ 77 w 77"/>
                  <a:gd name="T1" fmla="*/ 0 h 286"/>
                  <a:gd name="T2" fmla="*/ 77 w 77"/>
                  <a:gd name="T3" fmla="*/ 0 h 286"/>
                  <a:gd name="T4" fmla="*/ 12 w 77"/>
                  <a:gd name="T5" fmla="*/ 176 h 286"/>
                  <a:gd name="T6" fmla="*/ 8 w 77"/>
                  <a:gd name="T7" fmla="*/ 205 h 286"/>
                  <a:gd name="T8" fmla="*/ 8 w 77"/>
                  <a:gd name="T9" fmla="*/ 205 h 286"/>
                  <a:gd name="T10" fmla="*/ 0 w 77"/>
                  <a:gd name="T11" fmla="*/ 286 h 286"/>
                  <a:gd name="T12" fmla="*/ 21 w 77"/>
                  <a:gd name="T13" fmla="*/ 209 h 286"/>
                  <a:gd name="T14" fmla="*/ 28 w 77"/>
                  <a:gd name="T15" fmla="*/ 181 h 286"/>
                  <a:gd name="T16" fmla="*/ 77 w 77"/>
                  <a:gd name="T17" fmla="*/ 0 h 2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7" h="286">
                    <a:moveTo>
                      <a:pt x="77" y="0"/>
                    </a:moveTo>
                    <a:lnTo>
                      <a:pt x="77" y="0"/>
                    </a:lnTo>
                    <a:cubicBezTo>
                      <a:pt x="77" y="0"/>
                      <a:pt x="35" y="28"/>
                      <a:pt x="12" y="176"/>
                    </a:cubicBezTo>
                    <a:cubicBezTo>
                      <a:pt x="10" y="185"/>
                      <a:pt x="9" y="195"/>
                      <a:pt x="8" y="205"/>
                    </a:cubicBezTo>
                    <a:cubicBezTo>
                      <a:pt x="8" y="205"/>
                      <a:pt x="8" y="205"/>
                      <a:pt x="8" y="205"/>
                    </a:cubicBezTo>
                    <a:cubicBezTo>
                      <a:pt x="5" y="229"/>
                      <a:pt x="2" y="256"/>
                      <a:pt x="0" y="286"/>
                    </a:cubicBezTo>
                    <a:lnTo>
                      <a:pt x="21" y="209"/>
                    </a:lnTo>
                    <a:lnTo>
                      <a:pt x="28" y="181"/>
                    </a:lnTo>
                    <a:lnTo>
                      <a:pt x="77" y="0"/>
                    </a:lnTo>
                    <a:close/>
                  </a:path>
                </a:pathLst>
              </a:custGeom>
              <a:solidFill>
                <a:srgbClr val="B5DB17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" name="Freeform 70">
                <a:extLst>
                  <a:ext uri="{FF2B5EF4-FFF2-40B4-BE49-F238E27FC236}">
                    <a16:creationId xmlns:a16="http://schemas.microsoft.com/office/drawing/2014/main" id="{BDBC212B-E688-5A7B-6376-1A372C079A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45078" y="669925"/>
                <a:ext cx="114300" cy="79375"/>
              </a:xfrm>
              <a:custGeom>
                <a:avLst/>
                <a:gdLst>
                  <a:gd name="T0" fmla="*/ 118 w 118"/>
                  <a:gd name="T1" fmla="*/ 0 h 82"/>
                  <a:gd name="T2" fmla="*/ 118 w 118"/>
                  <a:gd name="T3" fmla="*/ 0 h 82"/>
                  <a:gd name="T4" fmla="*/ 0 w 118"/>
                  <a:gd name="T5" fmla="*/ 82 h 82"/>
                  <a:gd name="T6" fmla="*/ 0 w 118"/>
                  <a:gd name="T7" fmla="*/ 82 h 82"/>
                  <a:gd name="T8" fmla="*/ 118 w 118"/>
                  <a:gd name="T9" fmla="*/ 0 h 82"/>
                  <a:gd name="T10" fmla="*/ 118 w 118"/>
                  <a:gd name="T11" fmla="*/ 0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8" h="82">
                    <a:moveTo>
                      <a:pt x="118" y="0"/>
                    </a:moveTo>
                    <a:lnTo>
                      <a:pt x="118" y="0"/>
                    </a:lnTo>
                    <a:cubicBezTo>
                      <a:pt x="98" y="6"/>
                      <a:pt x="49" y="27"/>
                      <a:pt x="0" y="82"/>
                    </a:cubicBezTo>
                    <a:cubicBezTo>
                      <a:pt x="0" y="82"/>
                      <a:pt x="0" y="82"/>
                      <a:pt x="0" y="82"/>
                    </a:cubicBezTo>
                    <a:cubicBezTo>
                      <a:pt x="49" y="27"/>
                      <a:pt x="98" y="6"/>
                      <a:pt x="118" y="0"/>
                    </a:cubicBezTo>
                    <a:lnTo>
                      <a:pt x="118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" name="Freeform 71">
                <a:extLst>
                  <a:ext uri="{FF2B5EF4-FFF2-40B4-BE49-F238E27FC236}">
                    <a16:creationId xmlns:a16="http://schemas.microsoft.com/office/drawing/2014/main" id="{8C76B5C4-04DB-4AE3-B7B9-F113790BC6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45078" y="669925"/>
                <a:ext cx="114300" cy="127000"/>
              </a:xfrm>
              <a:custGeom>
                <a:avLst/>
                <a:gdLst>
                  <a:gd name="T0" fmla="*/ 118 w 118"/>
                  <a:gd name="T1" fmla="*/ 0 h 131"/>
                  <a:gd name="T2" fmla="*/ 118 w 118"/>
                  <a:gd name="T3" fmla="*/ 0 h 131"/>
                  <a:gd name="T4" fmla="*/ 0 w 118"/>
                  <a:gd name="T5" fmla="*/ 82 h 131"/>
                  <a:gd name="T6" fmla="*/ 81 w 118"/>
                  <a:gd name="T7" fmla="*/ 131 h 131"/>
                  <a:gd name="T8" fmla="*/ 82 w 118"/>
                  <a:gd name="T9" fmla="*/ 131 h 131"/>
                  <a:gd name="T10" fmla="*/ 118 w 118"/>
                  <a:gd name="T11" fmla="*/ 0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8" h="131">
                    <a:moveTo>
                      <a:pt x="118" y="0"/>
                    </a:moveTo>
                    <a:lnTo>
                      <a:pt x="118" y="0"/>
                    </a:lnTo>
                    <a:cubicBezTo>
                      <a:pt x="98" y="6"/>
                      <a:pt x="49" y="27"/>
                      <a:pt x="0" y="82"/>
                    </a:cubicBezTo>
                    <a:cubicBezTo>
                      <a:pt x="23" y="105"/>
                      <a:pt x="50" y="123"/>
                      <a:pt x="81" y="131"/>
                    </a:cubicBezTo>
                    <a:lnTo>
                      <a:pt x="82" y="131"/>
                    </a:lnTo>
                    <a:lnTo>
                      <a:pt x="118" y="0"/>
                    </a:lnTo>
                    <a:close/>
                  </a:path>
                </a:pathLst>
              </a:custGeom>
              <a:solidFill>
                <a:srgbClr val="B5DB17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7737D78F-4E9B-8E8C-A9DF-4E08D88F7D4E}"/>
              </a:ext>
            </a:extLst>
          </p:cNvPr>
          <p:cNvSpPr txBox="1"/>
          <p:nvPr/>
        </p:nvSpPr>
        <p:spPr>
          <a:xfrm>
            <a:off x="127881" y="6442512"/>
            <a:ext cx="24708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/>
              <a:t>© The Wood Foundation 2026/27</a:t>
            </a:r>
          </a:p>
        </p:txBody>
      </p:sp>
    </p:spTree>
    <p:extLst>
      <p:ext uri="{BB962C8B-B14F-4D97-AF65-F5344CB8AC3E}">
        <p14:creationId xmlns:p14="http://schemas.microsoft.com/office/powerpoint/2010/main" val="817329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500" fill="hold"/>
                                        <p:tgtEl>
                                          <p:spTgt spid="8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DA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1ACC833-436B-BF4C-485A-14D5EA6DCAA6}"/>
              </a:ext>
            </a:extLst>
          </p:cNvPr>
          <p:cNvGrpSpPr/>
          <p:nvPr/>
        </p:nvGrpSpPr>
        <p:grpSpPr>
          <a:xfrm>
            <a:off x="-1" y="627169"/>
            <a:ext cx="12192002" cy="5629272"/>
            <a:chOff x="-1" y="627169"/>
            <a:chExt cx="12192002" cy="5629272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3019851F-064A-8CC6-FFC4-3E69AAFAEA44}"/>
                </a:ext>
              </a:extLst>
            </p:cNvPr>
            <p:cNvPicPr/>
            <p:nvPr/>
          </p:nvPicPr>
          <p:blipFill rotWithShape="1">
            <a:blip r:embed="rId2" cstate="email">
              <a:grayscl/>
              <a:lum bright="-20000" contrast="4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5387" t="5957" r="3885" b="7452"/>
            <a:stretch/>
          </p:blipFill>
          <p:spPr>
            <a:xfrm>
              <a:off x="5847444" y="632220"/>
              <a:ext cx="3702955" cy="2735999"/>
            </a:xfrm>
            <a:prstGeom prst="rect">
              <a:avLst/>
            </a:prstGeom>
            <a:noFill/>
            <a:ln w="107950">
              <a:noFill/>
            </a:ln>
            <a:effectLst/>
          </p:spPr>
        </p:pic>
        <p:pic>
          <p:nvPicPr>
            <p:cNvPr id="8" name="Picture 7" descr="Close-up of a person using a mobile phone">
              <a:extLst>
                <a:ext uri="{FF2B5EF4-FFF2-40B4-BE49-F238E27FC236}">
                  <a16:creationId xmlns:a16="http://schemas.microsoft.com/office/drawing/2014/main" id="{5B6709AE-A03A-042E-72D8-33B14304726D}"/>
                </a:ext>
              </a:extLst>
            </p:cNvPr>
            <p:cNvPicPr/>
            <p:nvPr/>
          </p:nvPicPr>
          <p:blipFill rotWithShape="1">
            <a:blip r:embed="rId3" cstate="email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l="10797" r="17497"/>
            <a:stretch/>
          </p:blipFill>
          <p:spPr bwMode="auto">
            <a:xfrm>
              <a:off x="9304204" y="3520441"/>
              <a:ext cx="2887796" cy="2735999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3" name="Picture 12" descr="A person and child holding their hands together&#10;&#10;Description automatically generated">
              <a:extLst>
                <a:ext uri="{FF2B5EF4-FFF2-40B4-BE49-F238E27FC236}">
                  <a16:creationId xmlns:a16="http://schemas.microsoft.com/office/drawing/2014/main" id="{DA47066C-6953-EBDA-5C30-255365656AE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141" r="25175"/>
            <a:stretch/>
          </p:blipFill>
          <p:spPr>
            <a:xfrm>
              <a:off x="9672169" y="632220"/>
              <a:ext cx="2519832" cy="2728805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AB8BB303-8045-97AB-D7D3-5DAED89BFA5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449" b="12449"/>
            <a:stretch/>
          </p:blipFill>
          <p:spPr>
            <a:xfrm>
              <a:off x="2492642" y="3520441"/>
              <a:ext cx="3573677" cy="2735999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AB720E06-7243-5A55-8B79-9103C548CEE7}"/>
                </a:ext>
              </a:extLst>
            </p:cNvPr>
            <p:cNvPicPr/>
            <p:nvPr/>
          </p:nvPicPr>
          <p:blipFill rotWithShape="1">
            <a:blip r:embed="rId7" cstate="email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t="4262"/>
            <a:stretch/>
          </p:blipFill>
          <p:spPr bwMode="auto">
            <a:xfrm>
              <a:off x="6201678" y="3520441"/>
              <a:ext cx="2967166" cy="273600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B9762ACA-FE7D-A01C-8FFC-209DA6035CA0}"/>
                </a:ext>
              </a:extLst>
            </p:cNvPr>
            <p:cNvPicPr/>
            <p:nvPr/>
          </p:nvPicPr>
          <p:blipFill rotWithShape="1"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3254315" y="627169"/>
              <a:ext cx="2471358" cy="2733856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0502A482-D68D-2478-1328-10BD952FF1F7}"/>
                </a:ext>
              </a:extLst>
            </p:cNvPr>
            <p:cNvPicPr/>
            <p:nvPr/>
          </p:nvPicPr>
          <p:blipFill rotWithShape="1">
            <a:blip r:embed="rId10" cstate="email">
              <a:grayscl/>
              <a:lum contrast="2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8012" t="13999" r="20225" b="16518"/>
            <a:stretch/>
          </p:blipFill>
          <p:spPr bwMode="auto">
            <a:xfrm>
              <a:off x="-1" y="632221"/>
              <a:ext cx="3132545" cy="27359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7" name="Picture 16" descr="A person and a child kissing&#10;&#10;Description automatically generated">
              <a:extLst>
                <a:ext uri="{FF2B5EF4-FFF2-40B4-BE49-F238E27FC236}">
                  <a16:creationId xmlns:a16="http://schemas.microsoft.com/office/drawing/2014/main" id="{8011A055-C4FE-2B8A-910B-140B30530D4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666" t="7338" r="24038"/>
            <a:stretch/>
          </p:blipFill>
          <p:spPr>
            <a:xfrm>
              <a:off x="0" y="3520441"/>
              <a:ext cx="2357283" cy="2736000"/>
            </a:xfrm>
            <a:prstGeom prst="rect">
              <a:avLst/>
            </a:prstGeom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3D912020-784E-257E-EC5C-FD4D3958595A}"/>
              </a:ext>
            </a:extLst>
          </p:cNvPr>
          <p:cNvSpPr txBox="1"/>
          <p:nvPr/>
        </p:nvSpPr>
        <p:spPr>
          <a:xfrm>
            <a:off x="127881" y="6442512"/>
            <a:ext cx="24708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/>
              <a:t>© The Wood Foundation 2026/27</a:t>
            </a:r>
          </a:p>
        </p:txBody>
      </p:sp>
    </p:spTree>
    <p:extLst>
      <p:ext uri="{BB962C8B-B14F-4D97-AF65-F5344CB8AC3E}">
        <p14:creationId xmlns:p14="http://schemas.microsoft.com/office/powerpoint/2010/main" val="38018286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F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Presentation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857" y="0"/>
            <a:ext cx="9160285" cy="6858000"/>
          </a:xfrm>
          <a:prstGeom prst="rect">
            <a:avLst/>
          </a:prstGeom>
        </p:spPr>
      </p:pic>
      <p:sp>
        <p:nvSpPr>
          <p:cNvPr id="81" name="Oval 80">
            <a:extLst>
              <a:ext uri="{FF2B5EF4-FFF2-40B4-BE49-F238E27FC236}">
                <a16:creationId xmlns:a16="http://schemas.microsoft.com/office/drawing/2014/main" id="{29FE5603-DA6C-D3E3-8E5E-9EC3C621EFC3}"/>
              </a:ext>
            </a:extLst>
          </p:cNvPr>
          <p:cNvSpPr/>
          <p:nvPr/>
        </p:nvSpPr>
        <p:spPr>
          <a:xfrm>
            <a:off x="6800662" y="4418366"/>
            <a:ext cx="1498600" cy="14986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600" b="1">
                <a:solidFill>
                  <a:srgbClr val="5F5F5F"/>
                </a:solidFill>
                <a:latin typeface="+mj-lt"/>
                <a:cs typeface="Arial" panose="020B0604020202020204" pitchFamily="34" charset="0"/>
              </a:rPr>
              <a:t>Form Teams</a:t>
            </a: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AC1DAB29-B512-EEFE-A255-E4AD90FF461F}"/>
              </a:ext>
            </a:extLst>
          </p:cNvPr>
          <p:cNvSpPr/>
          <p:nvPr/>
        </p:nvSpPr>
        <p:spPr>
          <a:xfrm>
            <a:off x="7631414" y="2561280"/>
            <a:ext cx="1498600" cy="14986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600" b="1">
                <a:solidFill>
                  <a:srgbClr val="5F5F5F"/>
                </a:solidFill>
                <a:latin typeface="+mj-lt"/>
                <a:cs typeface="Arial" panose="020B0604020202020204" pitchFamily="34" charset="0"/>
              </a:rPr>
              <a:t>Social Issues</a:t>
            </a: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877EB40A-1C4C-4973-036E-D6E9142DA4AB}"/>
              </a:ext>
            </a:extLst>
          </p:cNvPr>
          <p:cNvSpPr/>
          <p:nvPr/>
        </p:nvSpPr>
        <p:spPr>
          <a:xfrm>
            <a:off x="3140736" y="1670512"/>
            <a:ext cx="1498600" cy="14986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300" b="1">
                <a:solidFill>
                  <a:srgbClr val="5F5F5F"/>
                </a:solidFill>
                <a:latin typeface="+mj-lt"/>
                <a:cs typeface="Arial"/>
              </a:rPr>
              <a:t>Share Learning</a:t>
            </a:r>
            <a:endParaRPr lang="en-US" sz="2300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A9217D0E-F787-C2B9-0890-E574F5E20E28}"/>
              </a:ext>
            </a:extLst>
          </p:cNvPr>
          <p:cNvGrpSpPr/>
          <p:nvPr/>
        </p:nvGrpSpPr>
        <p:grpSpPr>
          <a:xfrm>
            <a:off x="4800503" y="4919713"/>
            <a:ext cx="1598288" cy="1498600"/>
            <a:chOff x="10284635" y="1863552"/>
            <a:chExt cx="1598288" cy="1498600"/>
          </a:xfrm>
        </p:grpSpPr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A5149B06-B66E-8FDA-C1F5-2753D1E2A9A1}"/>
                </a:ext>
              </a:extLst>
            </p:cNvPr>
            <p:cNvSpPr/>
            <p:nvPr/>
          </p:nvSpPr>
          <p:spPr>
            <a:xfrm>
              <a:off x="10334479" y="1863552"/>
              <a:ext cx="1498600" cy="14986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GB" sz="2000" b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anose="020B0604020202020204" pitchFamily="34" charset="0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E6306049-DE3A-E159-DFBD-789AAC53AADE}"/>
                </a:ext>
              </a:extLst>
            </p:cNvPr>
            <p:cNvSpPr txBox="1"/>
            <p:nvPr/>
          </p:nvSpPr>
          <p:spPr>
            <a:xfrm>
              <a:off x="10284635" y="2316494"/>
              <a:ext cx="1598288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600" b="1">
                  <a:solidFill>
                    <a:srgbClr val="5F5F5F"/>
                  </a:solidFill>
                </a:rPr>
                <a:t>Research</a:t>
              </a:r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4D1546CD-8381-E8F1-1D5B-346EAA0C5D49}"/>
              </a:ext>
            </a:extLst>
          </p:cNvPr>
          <p:cNvGrpSpPr/>
          <p:nvPr/>
        </p:nvGrpSpPr>
        <p:grpSpPr>
          <a:xfrm>
            <a:off x="3130386" y="3658462"/>
            <a:ext cx="1598288" cy="1498600"/>
            <a:chOff x="3120226" y="3699102"/>
            <a:chExt cx="1598288" cy="149860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D8A8CE85-728A-873C-D337-F97F5D765DF2}"/>
                </a:ext>
              </a:extLst>
            </p:cNvPr>
            <p:cNvSpPr/>
            <p:nvPr/>
          </p:nvSpPr>
          <p:spPr>
            <a:xfrm>
              <a:off x="3170070" y="3699102"/>
              <a:ext cx="1498600" cy="14986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GB" sz="2000" b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anose="020B0604020202020204" pitchFamily="34" charset="0"/>
              </a:endParaRP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423BC7FC-863C-91BD-2645-71853FA9186A}"/>
                </a:ext>
              </a:extLst>
            </p:cNvPr>
            <p:cNvSpPr txBox="1"/>
            <p:nvPr/>
          </p:nvSpPr>
          <p:spPr>
            <a:xfrm>
              <a:off x="3120226" y="4202180"/>
              <a:ext cx="1598288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600" b="1">
                  <a:solidFill>
                    <a:srgbClr val="5F5F5F"/>
                  </a:solidFill>
                </a:rPr>
                <a:t>Charities</a:t>
              </a:r>
            </a:p>
          </p:txBody>
        </p:sp>
      </p:grpSp>
      <p:sp>
        <p:nvSpPr>
          <p:cNvPr id="89" name="Oval 88">
            <a:extLst>
              <a:ext uri="{FF2B5EF4-FFF2-40B4-BE49-F238E27FC236}">
                <a16:creationId xmlns:a16="http://schemas.microsoft.com/office/drawing/2014/main" id="{A4EA1DA6-C270-DD21-2F68-B8E93F81B751}"/>
              </a:ext>
            </a:extLst>
          </p:cNvPr>
          <p:cNvSpPr/>
          <p:nvPr/>
        </p:nvSpPr>
        <p:spPr>
          <a:xfrm>
            <a:off x="4696192" y="379632"/>
            <a:ext cx="1498600" cy="14986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600" b="1">
                <a:solidFill>
                  <a:srgbClr val="5F5F5F"/>
                </a:solidFill>
                <a:latin typeface="+mj-lt"/>
                <a:cs typeface="Arial" panose="020B0604020202020204" pitchFamily="34" charset="0"/>
              </a:rPr>
              <a:t>YPI Final</a:t>
            </a:r>
          </a:p>
        </p:txBody>
      </p:sp>
      <p:grpSp>
        <p:nvGrpSpPr>
          <p:cNvPr id="92" name="Group 91">
            <a:extLst>
              <a:ext uri="{FF2B5EF4-FFF2-40B4-BE49-F238E27FC236}">
                <a16:creationId xmlns:a16="http://schemas.microsoft.com/office/drawing/2014/main" id="{F62C5F0E-8508-A90A-5474-EAF46053FABB}"/>
              </a:ext>
            </a:extLst>
          </p:cNvPr>
          <p:cNvGrpSpPr/>
          <p:nvPr/>
        </p:nvGrpSpPr>
        <p:grpSpPr>
          <a:xfrm>
            <a:off x="6699661" y="571270"/>
            <a:ext cx="1534353" cy="1682409"/>
            <a:chOff x="6760621" y="672870"/>
            <a:chExt cx="1534353" cy="1682409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D03DD751-0DED-7C63-F5FA-ECBF821C6F62}"/>
                </a:ext>
              </a:extLst>
            </p:cNvPr>
            <p:cNvSpPr/>
            <p:nvPr/>
          </p:nvSpPr>
          <p:spPr>
            <a:xfrm>
              <a:off x="6760621" y="856679"/>
              <a:ext cx="1498600" cy="14986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GB" sz="2600" b="1">
                  <a:solidFill>
                    <a:srgbClr val="5F5F5F"/>
                  </a:solidFill>
                  <a:latin typeface="+mj-lt"/>
                  <a:cs typeface="Arial" panose="020B0604020202020204" pitchFamily="34" charset="0"/>
                </a:rPr>
                <a:t>YPI Launch</a:t>
              </a:r>
            </a:p>
          </p:txBody>
        </p: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4DE66B74-511B-8D16-E480-5351B20F3E64}"/>
                </a:ext>
              </a:extLst>
            </p:cNvPr>
            <p:cNvGrpSpPr/>
            <p:nvPr/>
          </p:nvGrpSpPr>
          <p:grpSpPr>
            <a:xfrm>
              <a:off x="7909211" y="672870"/>
              <a:ext cx="385763" cy="873125"/>
              <a:chOff x="8041878" y="669925"/>
              <a:chExt cx="385763" cy="873125"/>
            </a:xfrm>
          </p:grpSpPr>
          <p:sp>
            <p:nvSpPr>
              <p:cNvPr id="57" name="Freeform 50">
                <a:extLst>
                  <a:ext uri="{FF2B5EF4-FFF2-40B4-BE49-F238E27FC236}">
                    <a16:creationId xmlns:a16="http://schemas.microsoft.com/office/drawing/2014/main" id="{776C59D5-9F2F-A76E-05BC-04DBB600CF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59341" y="1235075"/>
                <a:ext cx="147638" cy="307975"/>
              </a:xfrm>
              <a:custGeom>
                <a:avLst/>
                <a:gdLst>
                  <a:gd name="T0" fmla="*/ 66 w 154"/>
                  <a:gd name="T1" fmla="*/ 312 h 321"/>
                  <a:gd name="T2" fmla="*/ 66 w 154"/>
                  <a:gd name="T3" fmla="*/ 312 h 321"/>
                  <a:gd name="T4" fmla="*/ 68 w 154"/>
                  <a:gd name="T5" fmla="*/ 321 h 321"/>
                  <a:gd name="T6" fmla="*/ 154 w 154"/>
                  <a:gd name="T7" fmla="*/ 0 h 321"/>
                  <a:gd name="T8" fmla="*/ 66 w 154"/>
                  <a:gd name="T9" fmla="*/ 312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4" h="321">
                    <a:moveTo>
                      <a:pt x="66" y="312"/>
                    </a:moveTo>
                    <a:lnTo>
                      <a:pt x="66" y="312"/>
                    </a:lnTo>
                    <a:cubicBezTo>
                      <a:pt x="67" y="315"/>
                      <a:pt x="67" y="318"/>
                      <a:pt x="68" y="321"/>
                    </a:cubicBezTo>
                    <a:lnTo>
                      <a:pt x="154" y="0"/>
                    </a:lnTo>
                    <a:cubicBezTo>
                      <a:pt x="113" y="10"/>
                      <a:pt x="0" y="58"/>
                      <a:pt x="66" y="312"/>
                    </a:cubicBezTo>
                    <a:close/>
                  </a:path>
                </a:pathLst>
              </a:custGeom>
              <a:solidFill>
                <a:srgbClr val="F36A25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" name="Freeform 51">
                <a:extLst>
                  <a:ext uri="{FF2B5EF4-FFF2-40B4-BE49-F238E27FC236}">
                    <a16:creationId xmlns:a16="http://schemas.microsoft.com/office/drawing/2014/main" id="{C964CE07-6DF9-8D7D-083B-0408504B6E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24428" y="1235075"/>
                <a:ext cx="182563" cy="307975"/>
              </a:xfrm>
              <a:custGeom>
                <a:avLst/>
                <a:gdLst>
                  <a:gd name="T0" fmla="*/ 86 w 190"/>
                  <a:gd name="T1" fmla="*/ 0 h 321"/>
                  <a:gd name="T2" fmla="*/ 86 w 190"/>
                  <a:gd name="T3" fmla="*/ 0 h 321"/>
                  <a:gd name="T4" fmla="*/ 0 w 190"/>
                  <a:gd name="T5" fmla="*/ 321 h 321"/>
                  <a:gd name="T6" fmla="*/ 7 w 190"/>
                  <a:gd name="T7" fmla="*/ 314 h 321"/>
                  <a:gd name="T8" fmla="*/ 86 w 190"/>
                  <a:gd name="T9" fmla="*/ 0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0" h="321">
                    <a:moveTo>
                      <a:pt x="86" y="0"/>
                    </a:moveTo>
                    <a:lnTo>
                      <a:pt x="86" y="0"/>
                    </a:lnTo>
                    <a:lnTo>
                      <a:pt x="0" y="321"/>
                    </a:lnTo>
                    <a:cubicBezTo>
                      <a:pt x="2" y="319"/>
                      <a:pt x="4" y="317"/>
                      <a:pt x="7" y="314"/>
                    </a:cubicBezTo>
                    <a:cubicBezTo>
                      <a:pt x="190" y="127"/>
                      <a:pt x="117" y="29"/>
                      <a:pt x="86" y="0"/>
                    </a:cubicBezTo>
                    <a:close/>
                  </a:path>
                </a:pathLst>
              </a:custGeom>
              <a:solidFill>
                <a:srgbClr val="F5C4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" name="Freeform 52">
                <a:extLst>
                  <a:ext uri="{FF2B5EF4-FFF2-40B4-BE49-F238E27FC236}">
                    <a16:creationId xmlns:a16="http://schemas.microsoft.com/office/drawing/2014/main" id="{7218E5C1-0AA0-16FC-0CB0-245D4D4C95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19666" y="1238250"/>
                <a:ext cx="85725" cy="177800"/>
              </a:xfrm>
              <a:custGeom>
                <a:avLst/>
                <a:gdLst>
                  <a:gd name="T0" fmla="*/ 38 w 89"/>
                  <a:gd name="T1" fmla="*/ 179 h 185"/>
                  <a:gd name="T2" fmla="*/ 38 w 89"/>
                  <a:gd name="T3" fmla="*/ 179 h 185"/>
                  <a:gd name="T4" fmla="*/ 40 w 89"/>
                  <a:gd name="T5" fmla="*/ 185 h 185"/>
                  <a:gd name="T6" fmla="*/ 89 w 89"/>
                  <a:gd name="T7" fmla="*/ 0 h 185"/>
                  <a:gd name="T8" fmla="*/ 38 w 89"/>
                  <a:gd name="T9" fmla="*/ 179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185">
                    <a:moveTo>
                      <a:pt x="38" y="179"/>
                    </a:moveTo>
                    <a:lnTo>
                      <a:pt x="38" y="179"/>
                    </a:lnTo>
                    <a:cubicBezTo>
                      <a:pt x="39" y="181"/>
                      <a:pt x="39" y="183"/>
                      <a:pt x="40" y="185"/>
                    </a:cubicBezTo>
                    <a:lnTo>
                      <a:pt x="89" y="0"/>
                    </a:lnTo>
                    <a:cubicBezTo>
                      <a:pt x="65" y="5"/>
                      <a:pt x="0" y="33"/>
                      <a:pt x="38" y="179"/>
                    </a:cubicBezTo>
                    <a:close/>
                  </a:path>
                </a:pathLst>
              </a:custGeom>
              <a:solidFill>
                <a:srgbClr val="FCF2C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" name="Freeform 53">
                <a:extLst>
                  <a:ext uri="{FF2B5EF4-FFF2-40B4-BE49-F238E27FC236}">
                    <a16:creationId xmlns:a16="http://schemas.microsoft.com/office/drawing/2014/main" id="{A34134D1-9EC7-0598-54BA-C309483479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59353" y="1238250"/>
                <a:ext cx="104775" cy="177800"/>
              </a:xfrm>
              <a:custGeom>
                <a:avLst/>
                <a:gdLst>
                  <a:gd name="T0" fmla="*/ 49 w 109"/>
                  <a:gd name="T1" fmla="*/ 0 h 185"/>
                  <a:gd name="T2" fmla="*/ 49 w 109"/>
                  <a:gd name="T3" fmla="*/ 0 h 185"/>
                  <a:gd name="T4" fmla="*/ 0 w 109"/>
                  <a:gd name="T5" fmla="*/ 185 h 185"/>
                  <a:gd name="T6" fmla="*/ 3 w 109"/>
                  <a:gd name="T7" fmla="*/ 181 h 185"/>
                  <a:gd name="T8" fmla="*/ 49 w 109"/>
                  <a:gd name="T9" fmla="*/ 0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9" h="185">
                    <a:moveTo>
                      <a:pt x="49" y="0"/>
                    </a:moveTo>
                    <a:lnTo>
                      <a:pt x="49" y="0"/>
                    </a:lnTo>
                    <a:lnTo>
                      <a:pt x="0" y="185"/>
                    </a:lnTo>
                    <a:cubicBezTo>
                      <a:pt x="1" y="183"/>
                      <a:pt x="2" y="182"/>
                      <a:pt x="3" y="181"/>
                    </a:cubicBezTo>
                    <a:cubicBezTo>
                      <a:pt x="109" y="73"/>
                      <a:pt x="67" y="16"/>
                      <a:pt x="49" y="0"/>
                    </a:cubicBezTo>
                    <a:close/>
                  </a:path>
                </a:pathLst>
              </a:custGeom>
              <a:solidFill>
                <a:srgbClr val="FAE899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" name="Freeform 54">
                <a:extLst>
                  <a:ext uri="{FF2B5EF4-FFF2-40B4-BE49-F238E27FC236}">
                    <a16:creationId xmlns:a16="http://schemas.microsoft.com/office/drawing/2014/main" id="{8E9B66F2-A51C-7639-EE0C-A36847569C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41878" y="1020763"/>
                <a:ext cx="169863" cy="276225"/>
              </a:xfrm>
              <a:custGeom>
                <a:avLst/>
                <a:gdLst>
                  <a:gd name="T0" fmla="*/ 110 w 177"/>
                  <a:gd name="T1" fmla="*/ 0 h 287"/>
                  <a:gd name="T2" fmla="*/ 110 w 177"/>
                  <a:gd name="T3" fmla="*/ 0 h 287"/>
                  <a:gd name="T4" fmla="*/ 32 w 177"/>
                  <a:gd name="T5" fmla="*/ 75 h 287"/>
                  <a:gd name="T6" fmla="*/ 7 w 177"/>
                  <a:gd name="T7" fmla="*/ 128 h 287"/>
                  <a:gd name="T8" fmla="*/ 0 w 177"/>
                  <a:gd name="T9" fmla="*/ 287 h 287"/>
                  <a:gd name="T10" fmla="*/ 113 w 177"/>
                  <a:gd name="T11" fmla="*/ 163 h 287"/>
                  <a:gd name="T12" fmla="*/ 110 w 177"/>
                  <a:gd name="T13" fmla="*/ 0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7" h="287">
                    <a:moveTo>
                      <a:pt x="110" y="0"/>
                    </a:moveTo>
                    <a:lnTo>
                      <a:pt x="110" y="0"/>
                    </a:lnTo>
                    <a:lnTo>
                      <a:pt x="32" y="75"/>
                    </a:lnTo>
                    <a:cubicBezTo>
                      <a:pt x="17" y="89"/>
                      <a:pt x="8" y="108"/>
                      <a:pt x="7" y="128"/>
                    </a:cubicBezTo>
                    <a:lnTo>
                      <a:pt x="0" y="287"/>
                    </a:lnTo>
                    <a:lnTo>
                      <a:pt x="113" y="163"/>
                    </a:lnTo>
                    <a:cubicBezTo>
                      <a:pt x="113" y="163"/>
                      <a:pt x="177" y="30"/>
                      <a:pt x="110" y="0"/>
                    </a:cubicBezTo>
                    <a:close/>
                  </a:path>
                </a:pathLst>
              </a:custGeom>
              <a:solidFill>
                <a:srgbClr val="FA5E1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" name="Freeform 55">
                <a:extLst>
                  <a:ext uri="{FF2B5EF4-FFF2-40B4-BE49-F238E27FC236}">
                    <a16:creationId xmlns:a16="http://schemas.microsoft.com/office/drawing/2014/main" id="{6C3794F9-B1DB-E2E3-4E61-5A13003AB3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83178" y="1073150"/>
                <a:ext cx="117475" cy="298450"/>
              </a:xfrm>
              <a:custGeom>
                <a:avLst/>
                <a:gdLst>
                  <a:gd name="T0" fmla="*/ 85 w 121"/>
                  <a:gd name="T1" fmla="*/ 7 h 310"/>
                  <a:gd name="T2" fmla="*/ 85 w 121"/>
                  <a:gd name="T3" fmla="*/ 7 h 310"/>
                  <a:gd name="T4" fmla="*/ 0 w 121"/>
                  <a:gd name="T5" fmla="*/ 147 h 310"/>
                  <a:gd name="T6" fmla="*/ 37 w 121"/>
                  <a:gd name="T7" fmla="*/ 310 h 310"/>
                  <a:gd name="T8" fmla="*/ 110 w 121"/>
                  <a:gd name="T9" fmla="*/ 169 h 310"/>
                  <a:gd name="T10" fmla="*/ 115 w 121"/>
                  <a:gd name="T11" fmla="*/ 111 h 310"/>
                  <a:gd name="T12" fmla="*/ 85 w 121"/>
                  <a:gd name="T13" fmla="*/ 7 h 3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1" h="310">
                    <a:moveTo>
                      <a:pt x="85" y="7"/>
                    </a:moveTo>
                    <a:lnTo>
                      <a:pt x="85" y="7"/>
                    </a:lnTo>
                    <a:cubicBezTo>
                      <a:pt x="12" y="0"/>
                      <a:pt x="0" y="147"/>
                      <a:pt x="0" y="147"/>
                    </a:cubicBezTo>
                    <a:lnTo>
                      <a:pt x="37" y="310"/>
                    </a:lnTo>
                    <a:lnTo>
                      <a:pt x="110" y="169"/>
                    </a:lnTo>
                    <a:cubicBezTo>
                      <a:pt x="119" y="151"/>
                      <a:pt x="121" y="131"/>
                      <a:pt x="115" y="111"/>
                    </a:cubicBezTo>
                    <a:lnTo>
                      <a:pt x="85" y="7"/>
                    </a:lnTo>
                    <a:close/>
                  </a:path>
                </a:pathLst>
              </a:custGeom>
              <a:solidFill>
                <a:srgbClr val="B5DB17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" name="Freeform 56">
                <a:extLst>
                  <a:ext uri="{FF2B5EF4-FFF2-40B4-BE49-F238E27FC236}">
                    <a16:creationId xmlns:a16="http://schemas.microsoft.com/office/drawing/2014/main" id="{C2A5EE3E-1F84-E1A4-BB4C-E31F072AE0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27603" y="749300"/>
                <a:ext cx="300038" cy="496888"/>
              </a:xfrm>
              <a:custGeom>
                <a:avLst/>
                <a:gdLst>
                  <a:gd name="T0" fmla="*/ 204 w 311"/>
                  <a:gd name="T1" fmla="*/ 49 h 516"/>
                  <a:gd name="T2" fmla="*/ 204 w 311"/>
                  <a:gd name="T3" fmla="*/ 49 h 516"/>
                  <a:gd name="T4" fmla="*/ 203 w 311"/>
                  <a:gd name="T5" fmla="*/ 49 h 516"/>
                  <a:gd name="T6" fmla="*/ 122 w 311"/>
                  <a:gd name="T7" fmla="*/ 0 h 516"/>
                  <a:gd name="T8" fmla="*/ 22 w 311"/>
                  <a:gd name="T9" fmla="*/ 213 h 516"/>
                  <a:gd name="T10" fmla="*/ 5 w 311"/>
                  <a:gd name="T11" fmla="*/ 465 h 516"/>
                  <a:gd name="T12" fmla="*/ 81 w 311"/>
                  <a:gd name="T13" fmla="*/ 508 h 516"/>
                  <a:gd name="T14" fmla="*/ 169 w 311"/>
                  <a:gd name="T15" fmla="*/ 508 h 516"/>
                  <a:gd name="T16" fmla="*/ 280 w 311"/>
                  <a:gd name="T17" fmla="*/ 283 h 516"/>
                  <a:gd name="T18" fmla="*/ 300 w 311"/>
                  <a:gd name="T19" fmla="*/ 47 h 516"/>
                  <a:gd name="T20" fmla="*/ 204 w 311"/>
                  <a:gd name="T21" fmla="*/ 49 h 5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11" h="516">
                    <a:moveTo>
                      <a:pt x="204" y="49"/>
                    </a:moveTo>
                    <a:lnTo>
                      <a:pt x="204" y="49"/>
                    </a:lnTo>
                    <a:lnTo>
                      <a:pt x="203" y="49"/>
                    </a:lnTo>
                    <a:cubicBezTo>
                      <a:pt x="172" y="41"/>
                      <a:pt x="145" y="23"/>
                      <a:pt x="122" y="0"/>
                    </a:cubicBezTo>
                    <a:cubicBezTo>
                      <a:pt x="83" y="45"/>
                      <a:pt x="44" y="113"/>
                      <a:pt x="22" y="213"/>
                    </a:cubicBezTo>
                    <a:cubicBezTo>
                      <a:pt x="7" y="281"/>
                      <a:pt x="0" y="364"/>
                      <a:pt x="5" y="465"/>
                    </a:cubicBezTo>
                    <a:cubicBezTo>
                      <a:pt x="26" y="485"/>
                      <a:pt x="51" y="500"/>
                      <a:pt x="81" y="508"/>
                    </a:cubicBezTo>
                    <a:cubicBezTo>
                      <a:pt x="111" y="516"/>
                      <a:pt x="141" y="516"/>
                      <a:pt x="169" y="508"/>
                    </a:cubicBezTo>
                    <a:cubicBezTo>
                      <a:pt x="224" y="424"/>
                      <a:pt x="259" y="349"/>
                      <a:pt x="280" y="283"/>
                    </a:cubicBezTo>
                    <a:cubicBezTo>
                      <a:pt x="311" y="184"/>
                      <a:pt x="311" y="106"/>
                      <a:pt x="300" y="47"/>
                    </a:cubicBezTo>
                    <a:cubicBezTo>
                      <a:pt x="268" y="56"/>
                      <a:pt x="236" y="58"/>
                      <a:pt x="204" y="49"/>
                    </a:cubicBezTo>
                    <a:close/>
                  </a:path>
                </a:pathLst>
              </a:custGeom>
              <a:solidFill>
                <a:srgbClr val="728072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" name="Freeform 57">
                <a:extLst>
                  <a:ext uri="{FF2B5EF4-FFF2-40B4-BE49-F238E27FC236}">
                    <a16:creationId xmlns:a16="http://schemas.microsoft.com/office/drawing/2014/main" id="{AFAC8D1F-B128-BC22-B179-58BF0B20F7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45078" y="669925"/>
                <a:ext cx="171450" cy="134938"/>
              </a:xfrm>
              <a:custGeom>
                <a:avLst/>
                <a:gdLst>
                  <a:gd name="T0" fmla="*/ 118 w 178"/>
                  <a:gd name="T1" fmla="*/ 0 h 140"/>
                  <a:gd name="T2" fmla="*/ 118 w 178"/>
                  <a:gd name="T3" fmla="*/ 0 h 140"/>
                  <a:gd name="T4" fmla="*/ 0 w 178"/>
                  <a:gd name="T5" fmla="*/ 82 h 140"/>
                  <a:gd name="T6" fmla="*/ 82 w 178"/>
                  <a:gd name="T7" fmla="*/ 131 h 140"/>
                  <a:gd name="T8" fmla="*/ 82 w 178"/>
                  <a:gd name="T9" fmla="*/ 131 h 140"/>
                  <a:gd name="T10" fmla="*/ 178 w 178"/>
                  <a:gd name="T11" fmla="*/ 129 h 140"/>
                  <a:gd name="T12" fmla="*/ 118 w 178"/>
                  <a:gd name="T13" fmla="*/ 0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8" h="140">
                    <a:moveTo>
                      <a:pt x="118" y="0"/>
                    </a:moveTo>
                    <a:lnTo>
                      <a:pt x="118" y="0"/>
                    </a:lnTo>
                    <a:cubicBezTo>
                      <a:pt x="98" y="6"/>
                      <a:pt x="49" y="27"/>
                      <a:pt x="0" y="82"/>
                    </a:cubicBezTo>
                    <a:cubicBezTo>
                      <a:pt x="23" y="106"/>
                      <a:pt x="50" y="123"/>
                      <a:pt x="82" y="131"/>
                    </a:cubicBezTo>
                    <a:lnTo>
                      <a:pt x="82" y="131"/>
                    </a:lnTo>
                    <a:cubicBezTo>
                      <a:pt x="114" y="140"/>
                      <a:pt x="147" y="138"/>
                      <a:pt x="178" y="129"/>
                    </a:cubicBezTo>
                    <a:cubicBezTo>
                      <a:pt x="163" y="58"/>
                      <a:pt x="132" y="15"/>
                      <a:pt x="118" y="0"/>
                    </a:cubicBezTo>
                    <a:close/>
                  </a:path>
                </a:pathLst>
              </a:custGeom>
              <a:solidFill>
                <a:srgbClr val="C3E24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" name="Freeform 58">
                <a:extLst>
                  <a:ext uri="{FF2B5EF4-FFF2-40B4-BE49-F238E27FC236}">
                    <a16:creationId xmlns:a16="http://schemas.microsoft.com/office/drawing/2014/main" id="{C0C458D4-16CB-0850-C8FF-526B005406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29203" y="827088"/>
                <a:ext cx="138113" cy="136525"/>
              </a:xfrm>
              <a:custGeom>
                <a:avLst/>
                <a:gdLst>
                  <a:gd name="T0" fmla="*/ 88 w 143"/>
                  <a:gd name="T1" fmla="*/ 9 h 142"/>
                  <a:gd name="T2" fmla="*/ 88 w 143"/>
                  <a:gd name="T3" fmla="*/ 9 h 142"/>
                  <a:gd name="T4" fmla="*/ 10 w 143"/>
                  <a:gd name="T5" fmla="*/ 54 h 142"/>
                  <a:gd name="T6" fmla="*/ 55 w 143"/>
                  <a:gd name="T7" fmla="*/ 133 h 142"/>
                  <a:gd name="T8" fmla="*/ 134 w 143"/>
                  <a:gd name="T9" fmla="*/ 88 h 142"/>
                  <a:gd name="T10" fmla="*/ 88 w 143"/>
                  <a:gd name="T11" fmla="*/ 9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3" h="142">
                    <a:moveTo>
                      <a:pt x="88" y="9"/>
                    </a:moveTo>
                    <a:lnTo>
                      <a:pt x="88" y="9"/>
                    </a:lnTo>
                    <a:cubicBezTo>
                      <a:pt x="54" y="0"/>
                      <a:pt x="19" y="20"/>
                      <a:pt x="10" y="54"/>
                    </a:cubicBezTo>
                    <a:cubicBezTo>
                      <a:pt x="0" y="89"/>
                      <a:pt x="21" y="124"/>
                      <a:pt x="55" y="133"/>
                    </a:cubicBezTo>
                    <a:cubicBezTo>
                      <a:pt x="89" y="142"/>
                      <a:pt x="124" y="122"/>
                      <a:pt x="134" y="88"/>
                    </a:cubicBezTo>
                    <a:cubicBezTo>
                      <a:pt x="143" y="53"/>
                      <a:pt x="123" y="18"/>
                      <a:pt x="88" y="9"/>
                    </a:cubicBezTo>
                    <a:close/>
                  </a:path>
                </a:pathLst>
              </a:custGeom>
              <a:solidFill>
                <a:srgbClr val="C3E24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" name="Freeform 59">
                <a:extLst>
                  <a:ext uri="{FF2B5EF4-FFF2-40B4-BE49-F238E27FC236}">
                    <a16:creationId xmlns:a16="http://schemas.microsoft.com/office/drawing/2014/main" id="{349093D3-047B-332A-97AC-4FD581FA9A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41903" y="839788"/>
                <a:ext cx="111125" cy="111125"/>
              </a:xfrm>
              <a:custGeom>
                <a:avLst/>
                <a:gdLst>
                  <a:gd name="T0" fmla="*/ 71 w 115"/>
                  <a:gd name="T1" fmla="*/ 8 h 116"/>
                  <a:gd name="T2" fmla="*/ 71 w 115"/>
                  <a:gd name="T3" fmla="*/ 8 h 116"/>
                  <a:gd name="T4" fmla="*/ 7 w 115"/>
                  <a:gd name="T5" fmla="*/ 45 h 116"/>
                  <a:gd name="T6" fmla="*/ 44 w 115"/>
                  <a:gd name="T7" fmla="*/ 108 h 116"/>
                  <a:gd name="T8" fmla="*/ 108 w 115"/>
                  <a:gd name="T9" fmla="*/ 72 h 116"/>
                  <a:gd name="T10" fmla="*/ 71 w 115"/>
                  <a:gd name="T11" fmla="*/ 8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5" h="116">
                    <a:moveTo>
                      <a:pt x="71" y="8"/>
                    </a:moveTo>
                    <a:lnTo>
                      <a:pt x="71" y="8"/>
                    </a:lnTo>
                    <a:cubicBezTo>
                      <a:pt x="43" y="0"/>
                      <a:pt x="15" y="17"/>
                      <a:pt x="7" y="45"/>
                    </a:cubicBezTo>
                    <a:cubicBezTo>
                      <a:pt x="0" y="72"/>
                      <a:pt x="16" y="101"/>
                      <a:pt x="44" y="108"/>
                    </a:cubicBezTo>
                    <a:cubicBezTo>
                      <a:pt x="72" y="116"/>
                      <a:pt x="101" y="99"/>
                      <a:pt x="108" y="72"/>
                    </a:cubicBezTo>
                    <a:cubicBezTo>
                      <a:pt x="115" y="44"/>
                      <a:pt x="99" y="15"/>
                      <a:pt x="71" y="8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" name="Freeform 60">
                <a:extLst>
                  <a:ext uri="{FF2B5EF4-FFF2-40B4-BE49-F238E27FC236}">
                    <a16:creationId xmlns:a16="http://schemas.microsoft.com/office/drawing/2014/main" id="{17A6339D-F4BE-2023-6566-DE22A572F7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32366" y="1196975"/>
                <a:ext cx="158750" cy="74613"/>
              </a:xfrm>
              <a:custGeom>
                <a:avLst/>
                <a:gdLst>
                  <a:gd name="T0" fmla="*/ 0 w 164"/>
                  <a:gd name="T1" fmla="*/ 0 h 78"/>
                  <a:gd name="T2" fmla="*/ 0 w 164"/>
                  <a:gd name="T3" fmla="*/ 0 h 78"/>
                  <a:gd name="T4" fmla="*/ 1 w 164"/>
                  <a:gd name="T5" fmla="*/ 7 h 78"/>
                  <a:gd name="T6" fmla="*/ 3 w 164"/>
                  <a:gd name="T7" fmla="*/ 37 h 78"/>
                  <a:gd name="T8" fmla="*/ 68 w 164"/>
                  <a:gd name="T9" fmla="*/ 71 h 78"/>
                  <a:gd name="T10" fmla="*/ 69 w 164"/>
                  <a:gd name="T11" fmla="*/ 71 h 78"/>
                  <a:gd name="T12" fmla="*/ 143 w 164"/>
                  <a:gd name="T13" fmla="*/ 74 h 78"/>
                  <a:gd name="T14" fmla="*/ 160 w 164"/>
                  <a:gd name="T15" fmla="*/ 50 h 78"/>
                  <a:gd name="T16" fmla="*/ 164 w 164"/>
                  <a:gd name="T17" fmla="*/ 43 h 78"/>
                  <a:gd name="T18" fmla="*/ 76 w 164"/>
                  <a:gd name="T19" fmla="*/ 43 h 78"/>
                  <a:gd name="T20" fmla="*/ 0 w 164"/>
                  <a:gd name="T21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4" h="78">
                    <a:moveTo>
                      <a:pt x="0" y="0"/>
                    </a:moveTo>
                    <a:lnTo>
                      <a:pt x="0" y="0"/>
                    </a:lnTo>
                    <a:cubicBezTo>
                      <a:pt x="1" y="2"/>
                      <a:pt x="1" y="5"/>
                      <a:pt x="1" y="7"/>
                    </a:cubicBezTo>
                    <a:cubicBezTo>
                      <a:pt x="1" y="17"/>
                      <a:pt x="2" y="27"/>
                      <a:pt x="3" y="37"/>
                    </a:cubicBezTo>
                    <a:cubicBezTo>
                      <a:pt x="22" y="53"/>
                      <a:pt x="44" y="64"/>
                      <a:pt x="68" y="71"/>
                    </a:cubicBezTo>
                    <a:lnTo>
                      <a:pt x="69" y="71"/>
                    </a:lnTo>
                    <a:cubicBezTo>
                      <a:pt x="94" y="78"/>
                      <a:pt x="119" y="78"/>
                      <a:pt x="143" y="74"/>
                    </a:cubicBezTo>
                    <a:cubicBezTo>
                      <a:pt x="149" y="66"/>
                      <a:pt x="154" y="58"/>
                      <a:pt x="160" y="50"/>
                    </a:cubicBezTo>
                    <a:cubicBezTo>
                      <a:pt x="161" y="48"/>
                      <a:pt x="162" y="46"/>
                      <a:pt x="164" y="43"/>
                    </a:cubicBezTo>
                    <a:cubicBezTo>
                      <a:pt x="136" y="51"/>
                      <a:pt x="106" y="51"/>
                      <a:pt x="76" y="43"/>
                    </a:cubicBezTo>
                    <a:cubicBezTo>
                      <a:pt x="46" y="35"/>
                      <a:pt x="21" y="2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" name="Freeform 61">
                <a:extLst>
                  <a:ext uri="{FF2B5EF4-FFF2-40B4-BE49-F238E27FC236}">
                    <a16:creationId xmlns:a16="http://schemas.microsoft.com/office/drawing/2014/main" id="{9A7DF19F-74BB-05E9-84A4-76AA12324F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78403" y="1063625"/>
                <a:ext cx="104775" cy="274638"/>
              </a:xfrm>
              <a:custGeom>
                <a:avLst/>
                <a:gdLst>
                  <a:gd name="T0" fmla="*/ 0 w 109"/>
                  <a:gd name="T1" fmla="*/ 286 h 286"/>
                  <a:gd name="T2" fmla="*/ 0 w 109"/>
                  <a:gd name="T3" fmla="*/ 286 h 286"/>
                  <a:gd name="T4" fmla="*/ 77 w 109"/>
                  <a:gd name="T5" fmla="*/ 0 h 286"/>
                  <a:gd name="T6" fmla="*/ 0 w 109"/>
                  <a:gd name="T7" fmla="*/ 286 h 2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9" h="286">
                    <a:moveTo>
                      <a:pt x="0" y="286"/>
                    </a:moveTo>
                    <a:lnTo>
                      <a:pt x="0" y="286"/>
                    </a:lnTo>
                    <a:cubicBezTo>
                      <a:pt x="109" y="66"/>
                      <a:pt x="77" y="0"/>
                      <a:pt x="77" y="0"/>
                    </a:cubicBezTo>
                    <a:cubicBezTo>
                      <a:pt x="77" y="0"/>
                      <a:pt x="16" y="41"/>
                      <a:pt x="0" y="286"/>
                    </a:cubicBezTo>
                    <a:close/>
                  </a:path>
                </a:pathLst>
              </a:custGeom>
              <a:solidFill>
                <a:srgbClr val="C3E24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" name="Freeform 62">
                <a:extLst>
                  <a:ext uri="{FF2B5EF4-FFF2-40B4-BE49-F238E27FC236}">
                    <a16:creationId xmlns:a16="http://schemas.microsoft.com/office/drawing/2014/main" id="{B6F25263-F4CF-5CE2-D5BF-8327CA10F2E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051403" y="749300"/>
                <a:ext cx="271463" cy="484188"/>
              </a:xfrm>
              <a:custGeom>
                <a:avLst/>
                <a:gdLst>
                  <a:gd name="T0" fmla="*/ 86 w 283"/>
                  <a:gd name="T1" fmla="*/ 465 h 503"/>
                  <a:gd name="T2" fmla="*/ 86 w 283"/>
                  <a:gd name="T3" fmla="*/ 465 h 503"/>
                  <a:gd name="T4" fmla="*/ 86 w 283"/>
                  <a:gd name="T5" fmla="*/ 465 h 503"/>
                  <a:gd name="T6" fmla="*/ 145 w 283"/>
                  <a:gd name="T7" fmla="*/ 503 h 503"/>
                  <a:gd name="T8" fmla="*/ 86 w 283"/>
                  <a:gd name="T9" fmla="*/ 465 h 503"/>
                  <a:gd name="T10" fmla="*/ 89 w 283"/>
                  <a:gd name="T11" fmla="*/ 294 h 503"/>
                  <a:gd name="T12" fmla="*/ 89 w 283"/>
                  <a:gd name="T13" fmla="*/ 294 h 503"/>
                  <a:gd name="T14" fmla="*/ 22 w 283"/>
                  <a:gd name="T15" fmla="*/ 358 h 503"/>
                  <a:gd name="T16" fmla="*/ 0 w 283"/>
                  <a:gd name="T17" fmla="*/ 395 h 503"/>
                  <a:gd name="T18" fmla="*/ 22 w 283"/>
                  <a:gd name="T19" fmla="*/ 358 h 503"/>
                  <a:gd name="T20" fmla="*/ 89 w 283"/>
                  <a:gd name="T21" fmla="*/ 294 h 503"/>
                  <a:gd name="T22" fmla="*/ 89 w 283"/>
                  <a:gd name="T23" fmla="*/ 294 h 503"/>
                  <a:gd name="T24" fmla="*/ 202 w 283"/>
                  <a:gd name="T25" fmla="*/ 0 h 503"/>
                  <a:gd name="T26" fmla="*/ 202 w 283"/>
                  <a:gd name="T27" fmla="*/ 0 h 503"/>
                  <a:gd name="T28" fmla="*/ 109 w 283"/>
                  <a:gd name="T29" fmla="*/ 184 h 503"/>
                  <a:gd name="T30" fmla="*/ 202 w 283"/>
                  <a:gd name="T31" fmla="*/ 0 h 503"/>
                  <a:gd name="T32" fmla="*/ 283 w 283"/>
                  <a:gd name="T33" fmla="*/ 49 h 503"/>
                  <a:gd name="T34" fmla="*/ 202 w 283"/>
                  <a:gd name="T35" fmla="*/ 0 h 503"/>
                  <a:gd name="T36" fmla="*/ 202 w 283"/>
                  <a:gd name="T37" fmla="*/ 0 h 503"/>
                  <a:gd name="T38" fmla="*/ 202 w 283"/>
                  <a:gd name="T39" fmla="*/ 0 h 5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83" h="503">
                    <a:moveTo>
                      <a:pt x="86" y="465"/>
                    </a:moveTo>
                    <a:lnTo>
                      <a:pt x="86" y="465"/>
                    </a:lnTo>
                    <a:lnTo>
                      <a:pt x="86" y="465"/>
                    </a:lnTo>
                    <a:cubicBezTo>
                      <a:pt x="102" y="482"/>
                      <a:pt x="122" y="495"/>
                      <a:pt x="145" y="503"/>
                    </a:cubicBezTo>
                    <a:cubicBezTo>
                      <a:pt x="122" y="495"/>
                      <a:pt x="102" y="482"/>
                      <a:pt x="86" y="465"/>
                    </a:cubicBezTo>
                    <a:close/>
                    <a:moveTo>
                      <a:pt x="89" y="294"/>
                    </a:moveTo>
                    <a:lnTo>
                      <a:pt x="89" y="294"/>
                    </a:lnTo>
                    <a:lnTo>
                      <a:pt x="22" y="358"/>
                    </a:lnTo>
                    <a:cubicBezTo>
                      <a:pt x="11" y="368"/>
                      <a:pt x="3" y="381"/>
                      <a:pt x="0" y="395"/>
                    </a:cubicBezTo>
                    <a:cubicBezTo>
                      <a:pt x="3" y="381"/>
                      <a:pt x="11" y="368"/>
                      <a:pt x="22" y="358"/>
                    </a:cubicBezTo>
                    <a:lnTo>
                      <a:pt x="89" y="294"/>
                    </a:lnTo>
                    <a:cubicBezTo>
                      <a:pt x="89" y="294"/>
                      <a:pt x="89" y="294"/>
                      <a:pt x="89" y="294"/>
                    </a:cubicBezTo>
                    <a:close/>
                    <a:moveTo>
                      <a:pt x="202" y="0"/>
                    </a:moveTo>
                    <a:lnTo>
                      <a:pt x="202" y="0"/>
                    </a:lnTo>
                    <a:cubicBezTo>
                      <a:pt x="167" y="41"/>
                      <a:pt x="132" y="100"/>
                      <a:pt x="109" y="184"/>
                    </a:cubicBezTo>
                    <a:cubicBezTo>
                      <a:pt x="132" y="100"/>
                      <a:pt x="167" y="41"/>
                      <a:pt x="202" y="0"/>
                    </a:cubicBezTo>
                    <a:cubicBezTo>
                      <a:pt x="225" y="23"/>
                      <a:pt x="252" y="41"/>
                      <a:pt x="283" y="49"/>
                    </a:cubicBezTo>
                    <a:cubicBezTo>
                      <a:pt x="252" y="41"/>
                      <a:pt x="225" y="23"/>
                      <a:pt x="202" y="0"/>
                    </a:cubicBezTo>
                    <a:lnTo>
                      <a:pt x="202" y="0"/>
                    </a:lnTo>
                    <a:cubicBezTo>
                      <a:pt x="202" y="0"/>
                      <a:pt x="202" y="0"/>
                      <a:pt x="20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" name="Freeform 63">
                <a:extLst>
                  <a:ext uri="{FF2B5EF4-FFF2-40B4-BE49-F238E27FC236}">
                    <a16:creationId xmlns:a16="http://schemas.microsoft.com/office/drawing/2014/main" id="{28204350-E896-FACE-25BC-84E51007BA2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041878" y="1031875"/>
                <a:ext cx="95250" cy="265113"/>
              </a:xfrm>
              <a:custGeom>
                <a:avLst/>
                <a:gdLst>
                  <a:gd name="T0" fmla="*/ 96 w 99"/>
                  <a:gd name="T1" fmla="*/ 171 h 275"/>
                  <a:gd name="T2" fmla="*/ 96 w 99"/>
                  <a:gd name="T3" fmla="*/ 171 h 275"/>
                  <a:gd name="T4" fmla="*/ 96 w 99"/>
                  <a:gd name="T5" fmla="*/ 171 h 275"/>
                  <a:gd name="T6" fmla="*/ 96 w 99"/>
                  <a:gd name="T7" fmla="*/ 171 h 275"/>
                  <a:gd name="T8" fmla="*/ 99 w 99"/>
                  <a:gd name="T9" fmla="*/ 0 h 275"/>
                  <a:gd name="T10" fmla="*/ 99 w 99"/>
                  <a:gd name="T11" fmla="*/ 0 h 275"/>
                  <a:gd name="T12" fmla="*/ 32 w 99"/>
                  <a:gd name="T13" fmla="*/ 64 h 275"/>
                  <a:gd name="T14" fmla="*/ 10 w 99"/>
                  <a:gd name="T15" fmla="*/ 101 h 275"/>
                  <a:gd name="T16" fmla="*/ 7 w 99"/>
                  <a:gd name="T17" fmla="*/ 117 h 275"/>
                  <a:gd name="T18" fmla="*/ 0 w 99"/>
                  <a:gd name="T19" fmla="*/ 275 h 275"/>
                  <a:gd name="T20" fmla="*/ 95 w 99"/>
                  <a:gd name="T21" fmla="*/ 172 h 275"/>
                  <a:gd name="T22" fmla="*/ 95 w 99"/>
                  <a:gd name="T23" fmla="*/ 171 h 275"/>
                  <a:gd name="T24" fmla="*/ 99 w 99"/>
                  <a:gd name="T25" fmla="*/ 0 h 2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9" h="275">
                    <a:moveTo>
                      <a:pt x="96" y="171"/>
                    </a:moveTo>
                    <a:lnTo>
                      <a:pt x="96" y="171"/>
                    </a:lnTo>
                    <a:cubicBezTo>
                      <a:pt x="96" y="171"/>
                      <a:pt x="96" y="171"/>
                      <a:pt x="96" y="171"/>
                    </a:cubicBezTo>
                    <a:cubicBezTo>
                      <a:pt x="96" y="171"/>
                      <a:pt x="96" y="171"/>
                      <a:pt x="96" y="171"/>
                    </a:cubicBezTo>
                    <a:close/>
                    <a:moveTo>
                      <a:pt x="99" y="0"/>
                    </a:moveTo>
                    <a:lnTo>
                      <a:pt x="99" y="0"/>
                    </a:lnTo>
                    <a:lnTo>
                      <a:pt x="32" y="64"/>
                    </a:lnTo>
                    <a:cubicBezTo>
                      <a:pt x="21" y="74"/>
                      <a:pt x="13" y="87"/>
                      <a:pt x="10" y="101"/>
                    </a:cubicBezTo>
                    <a:cubicBezTo>
                      <a:pt x="8" y="106"/>
                      <a:pt x="7" y="111"/>
                      <a:pt x="7" y="117"/>
                    </a:cubicBezTo>
                    <a:lnTo>
                      <a:pt x="0" y="275"/>
                    </a:lnTo>
                    <a:lnTo>
                      <a:pt x="95" y="172"/>
                    </a:lnTo>
                    <a:cubicBezTo>
                      <a:pt x="95" y="172"/>
                      <a:pt x="95" y="171"/>
                      <a:pt x="95" y="171"/>
                    </a:cubicBezTo>
                    <a:cubicBezTo>
                      <a:pt x="92" y="107"/>
                      <a:pt x="93" y="50"/>
                      <a:pt x="99" y="0"/>
                    </a:cubicBezTo>
                    <a:close/>
                  </a:path>
                </a:pathLst>
              </a:custGeom>
              <a:solidFill>
                <a:srgbClr val="B5DB17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" name="Freeform 64">
                <a:extLst>
                  <a:ext uri="{FF2B5EF4-FFF2-40B4-BE49-F238E27FC236}">
                    <a16:creationId xmlns:a16="http://schemas.microsoft.com/office/drawing/2014/main" id="{6EA621A2-4A87-E4E6-E43D-80F204CDD3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29191" y="749300"/>
                <a:ext cx="195263" cy="484188"/>
              </a:xfrm>
              <a:custGeom>
                <a:avLst/>
                <a:gdLst>
                  <a:gd name="T0" fmla="*/ 120 w 202"/>
                  <a:gd name="T1" fmla="*/ 0 h 503"/>
                  <a:gd name="T2" fmla="*/ 120 w 202"/>
                  <a:gd name="T3" fmla="*/ 0 h 503"/>
                  <a:gd name="T4" fmla="*/ 27 w 202"/>
                  <a:gd name="T5" fmla="*/ 184 h 503"/>
                  <a:gd name="T6" fmla="*/ 20 w 202"/>
                  <a:gd name="T7" fmla="*/ 213 h 503"/>
                  <a:gd name="T8" fmla="*/ 7 w 202"/>
                  <a:gd name="T9" fmla="*/ 294 h 503"/>
                  <a:gd name="T10" fmla="*/ 7 w 202"/>
                  <a:gd name="T11" fmla="*/ 294 h 503"/>
                  <a:gd name="T12" fmla="*/ 7 w 202"/>
                  <a:gd name="T13" fmla="*/ 294 h 503"/>
                  <a:gd name="T14" fmla="*/ 3 w 202"/>
                  <a:gd name="T15" fmla="*/ 465 h 503"/>
                  <a:gd name="T16" fmla="*/ 4 w 202"/>
                  <a:gd name="T17" fmla="*/ 465 h 503"/>
                  <a:gd name="T18" fmla="*/ 4 w 202"/>
                  <a:gd name="T19" fmla="*/ 465 h 503"/>
                  <a:gd name="T20" fmla="*/ 63 w 202"/>
                  <a:gd name="T21" fmla="*/ 503 h 503"/>
                  <a:gd name="T22" fmla="*/ 128 w 202"/>
                  <a:gd name="T23" fmla="*/ 327 h 503"/>
                  <a:gd name="T24" fmla="*/ 128 w 202"/>
                  <a:gd name="T25" fmla="*/ 327 h 503"/>
                  <a:gd name="T26" fmla="*/ 158 w 202"/>
                  <a:gd name="T27" fmla="*/ 214 h 503"/>
                  <a:gd name="T28" fmla="*/ 113 w 202"/>
                  <a:gd name="T29" fmla="*/ 135 h 503"/>
                  <a:gd name="T30" fmla="*/ 191 w 202"/>
                  <a:gd name="T31" fmla="*/ 90 h 503"/>
                  <a:gd name="T32" fmla="*/ 191 w 202"/>
                  <a:gd name="T33" fmla="*/ 90 h 503"/>
                  <a:gd name="T34" fmla="*/ 202 w 202"/>
                  <a:gd name="T35" fmla="*/ 49 h 503"/>
                  <a:gd name="T36" fmla="*/ 202 w 202"/>
                  <a:gd name="T37" fmla="*/ 49 h 503"/>
                  <a:gd name="T38" fmla="*/ 201 w 202"/>
                  <a:gd name="T39" fmla="*/ 49 h 503"/>
                  <a:gd name="T40" fmla="*/ 120 w 202"/>
                  <a:gd name="T41" fmla="*/ 0 h 5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02" h="503">
                    <a:moveTo>
                      <a:pt x="120" y="0"/>
                    </a:moveTo>
                    <a:lnTo>
                      <a:pt x="120" y="0"/>
                    </a:lnTo>
                    <a:cubicBezTo>
                      <a:pt x="85" y="41"/>
                      <a:pt x="50" y="100"/>
                      <a:pt x="27" y="184"/>
                    </a:cubicBezTo>
                    <a:cubicBezTo>
                      <a:pt x="24" y="194"/>
                      <a:pt x="22" y="203"/>
                      <a:pt x="20" y="213"/>
                    </a:cubicBezTo>
                    <a:cubicBezTo>
                      <a:pt x="14" y="238"/>
                      <a:pt x="10" y="265"/>
                      <a:pt x="7" y="294"/>
                    </a:cubicBezTo>
                    <a:lnTo>
                      <a:pt x="7" y="294"/>
                    </a:lnTo>
                    <a:cubicBezTo>
                      <a:pt x="7" y="294"/>
                      <a:pt x="7" y="294"/>
                      <a:pt x="7" y="294"/>
                    </a:cubicBezTo>
                    <a:cubicBezTo>
                      <a:pt x="1" y="344"/>
                      <a:pt x="0" y="401"/>
                      <a:pt x="3" y="465"/>
                    </a:cubicBezTo>
                    <a:cubicBezTo>
                      <a:pt x="3" y="465"/>
                      <a:pt x="4" y="465"/>
                      <a:pt x="4" y="465"/>
                    </a:cubicBezTo>
                    <a:cubicBezTo>
                      <a:pt x="4" y="465"/>
                      <a:pt x="4" y="465"/>
                      <a:pt x="4" y="465"/>
                    </a:cubicBezTo>
                    <a:cubicBezTo>
                      <a:pt x="20" y="482"/>
                      <a:pt x="40" y="495"/>
                      <a:pt x="63" y="503"/>
                    </a:cubicBezTo>
                    <a:cubicBezTo>
                      <a:pt x="86" y="355"/>
                      <a:pt x="128" y="327"/>
                      <a:pt x="128" y="327"/>
                    </a:cubicBezTo>
                    <a:lnTo>
                      <a:pt x="128" y="327"/>
                    </a:lnTo>
                    <a:lnTo>
                      <a:pt x="158" y="214"/>
                    </a:lnTo>
                    <a:cubicBezTo>
                      <a:pt x="124" y="205"/>
                      <a:pt x="103" y="170"/>
                      <a:pt x="113" y="135"/>
                    </a:cubicBezTo>
                    <a:cubicBezTo>
                      <a:pt x="122" y="101"/>
                      <a:pt x="157" y="81"/>
                      <a:pt x="191" y="90"/>
                    </a:cubicBezTo>
                    <a:lnTo>
                      <a:pt x="191" y="90"/>
                    </a:lnTo>
                    <a:lnTo>
                      <a:pt x="202" y="49"/>
                    </a:lnTo>
                    <a:lnTo>
                      <a:pt x="202" y="49"/>
                    </a:lnTo>
                    <a:cubicBezTo>
                      <a:pt x="202" y="49"/>
                      <a:pt x="201" y="49"/>
                      <a:pt x="201" y="49"/>
                    </a:cubicBezTo>
                    <a:cubicBezTo>
                      <a:pt x="170" y="41"/>
                      <a:pt x="143" y="23"/>
                      <a:pt x="120" y="0"/>
                    </a:cubicBezTo>
                    <a:close/>
                  </a:path>
                </a:pathLst>
              </a:custGeom>
              <a:solidFill>
                <a:srgbClr val="556255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" name="Freeform 65">
                <a:extLst>
                  <a:ext uri="{FF2B5EF4-FFF2-40B4-BE49-F238E27FC236}">
                    <a16:creationId xmlns:a16="http://schemas.microsoft.com/office/drawing/2014/main" id="{18F511A2-F730-9F5D-60AD-7950E38AF4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45078" y="749300"/>
                <a:ext cx="79375" cy="47625"/>
              </a:xfrm>
              <a:custGeom>
                <a:avLst/>
                <a:gdLst>
                  <a:gd name="T0" fmla="*/ 0 w 82"/>
                  <a:gd name="T1" fmla="*/ 0 h 49"/>
                  <a:gd name="T2" fmla="*/ 0 w 82"/>
                  <a:gd name="T3" fmla="*/ 0 h 49"/>
                  <a:gd name="T4" fmla="*/ 0 w 82"/>
                  <a:gd name="T5" fmla="*/ 0 h 49"/>
                  <a:gd name="T6" fmla="*/ 81 w 82"/>
                  <a:gd name="T7" fmla="*/ 49 h 49"/>
                  <a:gd name="T8" fmla="*/ 82 w 82"/>
                  <a:gd name="T9" fmla="*/ 49 h 49"/>
                  <a:gd name="T10" fmla="*/ 82 w 82"/>
                  <a:gd name="T11" fmla="*/ 49 h 49"/>
                  <a:gd name="T12" fmla="*/ 82 w 82"/>
                  <a:gd name="T13" fmla="*/ 49 h 49"/>
                  <a:gd name="T14" fmla="*/ 82 w 82"/>
                  <a:gd name="T15" fmla="*/ 49 h 49"/>
                  <a:gd name="T16" fmla="*/ 82 w 82"/>
                  <a:gd name="T17" fmla="*/ 49 h 49"/>
                  <a:gd name="T18" fmla="*/ 81 w 82"/>
                  <a:gd name="T19" fmla="*/ 49 h 49"/>
                  <a:gd name="T20" fmla="*/ 0 w 82"/>
                  <a:gd name="T21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2" h="49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ubicBezTo>
                      <a:pt x="23" y="23"/>
                      <a:pt x="50" y="41"/>
                      <a:pt x="81" y="49"/>
                    </a:cubicBezTo>
                    <a:cubicBezTo>
                      <a:pt x="81" y="49"/>
                      <a:pt x="82" y="49"/>
                      <a:pt x="82" y="49"/>
                    </a:cubicBezTo>
                    <a:lnTo>
                      <a:pt x="82" y="49"/>
                    </a:lnTo>
                    <a:lnTo>
                      <a:pt x="82" y="49"/>
                    </a:lnTo>
                    <a:lnTo>
                      <a:pt x="82" y="49"/>
                    </a:lnTo>
                    <a:lnTo>
                      <a:pt x="82" y="49"/>
                    </a:lnTo>
                    <a:lnTo>
                      <a:pt x="81" y="49"/>
                    </a:lnTo>
                    <a:cubicBezTo>
                      <a:pt x="50" y="41"/>
                      <a:pt x="23" y="23"/>
                      <a:pt x="0" y="0"/>
                    </a:cubicBezTo>
                    <a:close/>
                  </a:path>
                </a:pathLst>
              </a:custGeom>
              <a:solidFill>
                <a:srgbClr val="FA703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" name="Freeform 66">
                <a:extLst>
                  <a:ext uri="{FF2B5EF4-FFF2-40B4-BE49-F238E27FC236}">
                    <a16:creationId xmlns:a16="http://schemas.microsoft.com/office/drawing/2014/main" id="{48B3A371-0A1B-81A9-E071-255792CD44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29203" y="827088"/>
                <a:ext cx="84138" cy="128588"/>
              </a:xfrm>
              <a:custGeom>
                <a:avLst/>
                <a:gdLst>
                  <a:gd name="T0" fmla="*/ 88 w 88"/>
                  <a:gd name="T1" fmla="*/ 9 h 133"/>
                  <a:gd name="T2" fmla="*/ 88 w 88"/>
                  <a:gd name="T3" fmla="*/ 9 h 133"/>
                  <a:gd name="T4" fmla="*/ 10 w 88"/>
                  <a:gd name="T5" fmla="*/ 54 h 133"/>
                  <a:gd name="T6" fmla="*/ 55 w 88"/>
                  <a:gd name="T7" fmla="*/ 133 h 133"/>
                  <a:gd name="T8" fmla="*/ 55 w 88"/>
                  <a:gd name="T9" fmla="*/ 133 h 133"/>
                  <a:gd name="T10" fmla="*/ 58 w 88"/>
                  <a:gd name="T11" fmla="*/ 121 h 133"/>
                  <a:gd name="T12" fmla="*/ 21 w 88"/>
                  <a:gd name="T13" fmla="*/ 58 h 133"/>
                  <a:gd name="T14" fmla="*/ 85 w 88"/>
                  <a:gd name="T15" fmla="*/ 21 h 133"/>
                  <a:gd name="T16" fmla="*/ 85 w 88"/>
                  <a:gd name="T17" fmla="*/ 21 h 133"/>
                  <a:gd name="T18" fmla="*/ 88 w 88"/>
                  <a:gd name="T19" fmla="*/ 9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8" h="133">
                    <a:moveTo>
                      <a:pt x="88" y="9"/>
                    </a:moveTo>
                    <a:lnTo>
                      <a:pt x="88" y="9"/>
                    </a:lnTo>
                    <a:cubicBezTo>
                      <a:pt x="54" y="0"/>
                      <a:pt x="19" y="20"/>
                      <a:pt x="10" y="54"/>
                    </a:cubicBezTo>
                    <a:cubicBezTo>
                      <a:pt x="0" y="89"/>
                      <a:pt x="21" y="124"/>
                      <a:pt x="55" y="133"/>
                    </a:cubicBezTo>
                    <a:lnTo>
                      <a:pt x="55" y="133"/>
                    </a:lnTo>
                    <a:lnTo>
                      <a:pt x="58" y="121"/>
                    </a:lnTo>
                    <a:cubicBezTo>
                      <a:pt x="30" y="114"/>
                      <a:pt x="14" y="85"/>
                      <a:pt x="21" y="58"/>
                    </a:cubicBezTo>
                    <a:cubicBezTo>
                      <a:pt x="29" y="30"/>
                      <a:pt x="57" y="13"/>
                      <a:pt x="85" y="21"/>
                    </a:cubicBezTo>
                    <a:lnTo>
                      <a:pt x="85" y="21"/>
                    </a:lnTo>
                    <a:lnTo>
                      <a:pt x="88" y="9"/>
                    </a:lnTo>
                    <a:close/>
                  </a:path>
                </a:pathLst>
              </a:custGeom>
              <a:solidFill>
                <a:srgbClr val="B5DB17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" name="Freeform 67">
                <a:extLst>
                  <a:ext uri="{FF2B5EF4-FFF2-40B4-BE49-F238E27FC236}">
                    <a16:creationId xmlns:a16="http://schemas.microsoft.com/office/drawing/2014/main" id="{2F70EA13-A371-C6DA-1A20-284EE8B616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41903" y="839788"/>
                <a:ext cx="68263" cy="103188"/>
              </a:xfrm>
              <a:custGeom>
                <a:avLst/>
                <a:gdLst>
                  <a:gd name="T0" fmla="*/ 71 w 71"/>
                  <a:gd name="T1" fmla="*/ 8 h 108"/>
                  <a:gd name="T2" fmla="*/ 71 w 71"/>
                  <a:gd name="T3" fmla="*/ 8 h 108"/>
                  <a:gd name="T4" fmla="*/ 7 w 71"/>
                  <a:gd name="T5" fmla="*/ 45 h 108"/>
                  <a:gd name="T6" fmla="*/ 44 w 71"/>
                  <a:gd name="T7" fmla="*/ 108 h 108"/>
                  <a:gd name="T8" fmla="*/ 44 w 71"/>
                  <a:gd name="T9" fmla="*/ 108 h 108"/>
                  <a:gd name="T10" fmla="*/ 71 w 71"/>
                  <a:gd name="T11" fmla="*/ 8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1" h="108">
                    <a:moveTo>
                      <a:pt x="71" y="8"/>
                    </a:moveTo>
                    <a:lnTo>
                      <a:pt x="71" y="8"/>
                    </a:lnTo>
                    <a:cubicBezTo>
                      <a:pt x="43" y="0"/>
                      <a:pt x="15" y="17"/>
                      <a:pt x="7" y="45"/>
                    </a:cubicBezTo>
                    <a:cubicBezTo>
                      <a:pt x="0" y="72"/>
                      <a:pt x="16" y="101"/>
                      <a:pt x="44" y="108"/>
                    </a:cubicBezTo>
                    <a:lnTo>
                      <a:pt x="44" y="108"/>
                    </a:lnTo>
                    <a:lnTo>
                      <a:pt x="71" y="8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" name="Freeform 68">
                <a:extLst>
                  <a:ext uri="{FF2B5EF4-FFF2-40B4-BE49-F238E27FC236}">
                    <a16:creationId xmlns:a16="http://schemas.microsoft.com/office/drawing/2014/main" id="{BE30872D-EE1D-4551-0A7D-AB6E7949EF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32366" y="1196975"/>
                <a:ext cx="58738" cy="63500"/>
              </a:xfrm>
              <a:custGeom>
                <a:avLst/>
                <a:gdLst>
                  <a:gd name="T0" fmla="*/ 0 w 60"/>
                  <a:gd name="T1" fmla="*/ 0 h 67"/>
                  <a:gd name="T2" fmla="*/ 0 w 60"/>
                  <a:gd name="T3" fmla="*/ 0 h 67"/>
                  <a:gd name="T4" fmla="*/ 0 w 60"/>
                  <a:gd name="T5" fmla="*/ 0 h 67"/>
                  <a:gd name="T6" fmla="*/ 0 w 60"/>
                  <a:gd name="T7" fmla="*/ 1 h 67"/>
                  <a:gd name="T8" fmla="*/ 0 w 60"/>
                  <a:gd name="T9" fmla="*/ 1 h 67"/>
                  <a:gd name="T10" fmla="*/ 1 w 60"/>
                  <a:gd name="T11" fmla="*/ 7 h 67"/>
                  <a:gd name="T12" fmla="*/ 3 w 60"/>
                  <a:gd name="T13" fmla="*/ 37 h 67"/>
                  <a:gd name="T14" fmla="*/ 56 w 60"/>
                  <a:gd name="T15" fmla="*/ 67 h 67"/>
                  <a:gd name="T16" fmla="*/ 60 w 60"/>
                  <a:gd name="T17" fmla="*/ 38 h 67"/>
                  <a:gd name="T18" fmla="*/ 1 w 60"/>
                  <a:gd name="T19" fmla="*/ 0 h 67"/>
                  <a:gd name="T20" fmla="*/ 1 w 60"/>
                  <a:gd name="T21" fmla="*/ 0 h 67"/>
                  <a:gd name="T22" fmla="*/ 0 w 60"/>
                  <a:gd name="T23" fmla="*/ 0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60" h="67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ubicBezTo>
                      <a:pt x="0" y="0"/>
                      <a:pt x="0" y="1"/>
                      <a:pt x="0" y="1"/>
                    </a:cubicBezTo>
                    <a:lnTo>
                      <a:pt x="0" y="1"/>
                    </a:lnTo>
                    <a:cubicBezTo>
                      <a:pt x="1" y="3"/>
                      <a:pt x="1" y="5"/>
                      <a:pt x="1" y="7"/>
                    </a:cubicBezTo>
                    <a:cubicBezTo>
                      <a:pt x="1" y="17"/>
                      <a:pt x="2" y="27"/>
                      <a:pt x="3" y="37"/>
                    </a:cubicBezTo>
                    <a:cubicBezTo>
                      <a:pt x="19" y="50"/>
                      <a:pt x="36" y="60"/>
                      <a:pt x="56" y="67"/>
                    </a:cubicBezTo>
                    <a:cubicBezTo>
                      <a:pt x="57" y="57"/>
                      <a:pt x="58" y="47"/>
                      <a:pt x="60" y="38"/>
                    </a:cubicBezTo>
                    <a:cubicBezTo>
                      <a:pt x="37" y="30"/>
                      <a:pt x="17" y="17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" name="Freeform 69">
                <a:extLst>
                  <a:ext uri="{FF2B5EF4-FFF2-40B4-BE49-F238E27FC236}">
                    <a16:creationId xmlns:a16="http://schemas.microsoft.com/office/drawing/2014/main" id="{89BDAC7A-0CC2-9054-0032-CDC20CB453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78403" y="1063625"/>
                <a:ext cx="74613" cy="274638"/>
              </a:xfrm>
              <a:custGeom>
                <a:avLst/>
                <a:gdLst>
                  <a:gd name="T0" fmla="*/ 77 w 77"/>
                  <a:gd name="T1" fmla="*/ 0 h 286"/>
                  <a:gd name="T2" fmla="*/ 77 w 77"/>
                  <a:gd name="T3" fmla="*/ 0 h 286"/>
                  <a:gd name="T4" fmla="*/ 12 w 77"/>
                  <a:gd name="T5" fmla="*/ 176 h 286"/>
                  <a:gd name="T6" fmla="*/ 8 w 77"/>
                  <a:gd name="T7" fmla="*/ 205 h 286"/>
                  <a:gd name="T8" fmla="*/ 8 w 77"/>
                  <a:gd name="T9" fmla="*/ 205 h 286"/>
                  <a:gd name="T10" fmla="*/ 0 w 77"/>
                  <a:gd name="T11" fmla="*/ 286 h 286"/>
                  <a:gd name="T12" fmla="*/ 21 w 77"/>
                  <a:gd name="T13" fmla="*/ 209 h 286"/>
                  <a:gd name="T14" fmla="*/ 28 w 77"/>
                  <a:gd name="T15" fmla="*/ 181 h 286"/>
                  <a:gd name="T16" fmla="*/ 77 w 77"/>
                  <a:gd name="T17" fmla="*/ 0 h 2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7" h="286">
                    <a:moveTo>
                      <a:pt x="77" y="0"/>
                    </a:moveTo>
                    <a:lnTo>
                      <a:pt x="77" y="0"/>
                    </a:lnTo>
                    <a:cubicBezTo>
                      <a:pt x="77" y="0"/>
                      <a:pt x="35" y="28"/>
                      <a:pt x="12" y="176"/>
                    </a:cubicBezTo>
                    <a:cubicBezTo>
                      <a:pt x="10" y="185"/>
                      <a:pt x="9" y="195"/>
                      <a:pt x="8" y="205"/>
                    </a:cubicBezTo>
                    <a:cubicBezTo>
                      <a:pt x="8" y="205"/>
                      <a:pt x="8" y="205"/>
                      <a:pt x="8" y="205"/>
                    </a:cubicBezTo>
                    <a:cubicBezTo>
                      <a:pt x="5" y="229"/>
                      <a:pt x="2" y="256"/>
                      <a:pt x="0" y="286"/>
                    </a:cubicBezTo>
                    <a:lnTo>
                      <a:pt x="21" y="209"/>
                    </a:lnTo>
                    <a:lnTo>
                      <a:pt x="28" y="181"/>
                    </a:lnTo>
                    <a:lnTo>
                      <a:pt x="77" y="0"/>
                    </a:lnTo>
                    <a:close/>
                  </a:path>
                </a:pathLst>
              </a:custGeom>
              <a:solidFill>
                <a:srgbClr val="B5DB17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" name="Freeform 70">
                <a:extLst>
                  <a:ext uri="{FF2B5EF4-FFF2-40B4-BE49-F238E27FC236}">
                    <a16:creationId xmlns:a16="http://schemas.microsoft.com/office/drawing/2014/main" id="{BDBC212B-E688-5A7B-6376-1A372C079A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45078" y="669925"/>
                <a:ext cx="114300" cy="79375"/>
              </a:xfrm>
              <a:custGeom>
                <a:avLst/>
                <a:gdLst>
                  <a:gd name="T0" fmla="*/ 118 w 118"/>
                  <a:gd name="T1" fmla="*/ 0 h 82"/>
                  <a:gd name="T2" fmla="*/ 118 w 118"/>
                  <a:gd name="T3" fmla="*/ 0 h 82"/>
                  <a:gd name="T4" fmla="*/ 0 w 118"/>
                  <a:gd name="T5" fmla="*/ 82 h 82"/>
                  <a:gd name="T6" fmla="*/ 0 w 118"/>
                  <a:gd name="T7" fmla="*/ 82 h 82"/>
                  <a:gd name="T8" fmla="*/ 118 w 118"/>
                  <a:gd name="T9" fmla="*/ 0 h 82"/>
                  <a:gd name="T10" fmla="*/ 118 w 118"/>
                  <a:gd name="T11" fmla="*/ 0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8" h="82">
                    <a:moveTo>
                      <a:pt x="118" y="0"/>
                    </a:moveTo>
                    <a:lnTo>
                      <a:pt x="118" y="0"/>
                    </a:lnTo>
                    <a:cubicBezTo>
                      <a:pt x="98" y="6"/>
                      <a:pt x="49" y="27"/>
                      <a:pt x="0" y="82"/>
                    </a:cubicBezTo>
                    <a:cubicBezTo>
                      <a:pt x="0" y="82"/>
                      <a:pt x="0" y="82"/>
                      <a:pt x="0" y="82"/>
                    </a:cubicBezTo>
                    <a:cubicBezTo>
                      <a:pt x="49" y="27"/>
                      <a:pt x="98" y="6"/>
                      <a:pt x="118" y="0"/>
                    </a:cubicBezTo>
                    <a:lnTo>
                      <a:pt x="118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" name="Freeform 71">
                <a:extLst>
                  <a:ext uri="{FF2B5EF4-FFF2-40B4-BE49-F238E27FC236}">
                    <a16:creationId xmlns:a16="http://schemas.microsoft.com/office/drawing/2014/main" id="{8C76B5C4-04DB-4AE3-B7B9-F113790BC6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45078" y="669925"/>
                <a:ext cx="114300" cy="127000"/>
              </a:xfrm>
              <a:custGeom>
                <a:avLst/>
                <a:gdLst>
                  <a:gd name="T0" fmla="*/ 118 w 118"/>
                  <a:gd name="T1" fmla="*/ 0 h 131"/>
                  <a:gd name="T2" fmla="*/ 118 w 118"/>
                  <a:gd name="T3" fmla="*/ 0 h 131"/>
                  <a:gd name="T4" fmla="*/ 0 w 118"/>
                  <a:gd name="T5" fmla="*/ 82 h 131"/>
                  <a:gd name="T6" fmla="*/ 81 w 118"/>
                  <a:gd name="T7" fmla="*/ 131 h 131"/>
                  <a:gd name="T8" fmla="*/ 82 w 118"/>
                  <a:gd name="T9" fmla="*/ 131 h 131"/>
                  <a:gd name="T10" fmla="*/ 118 w 118"/>
                  <a:gd name="T11" fmla="*/ 0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8" h="131">
                    <a:moveTo>
                      <a:pt x="118" y="0"/>
                    </a:moveTo>
                    <a:lnTo>
                      <a:pt x="118" y="0"/>
                    </a:lnTo>
                    <a:cubicBezTo>
                      <a:pt x="98" y="6"/>
                      <a:pt x="49" y="27"/>
                      <a:pt x="0" y="82"/>
                    </a:cubicBezTo>
                    <a:cubicBezTo>
                      <a:pt x="23" y="105"/>
                      <a:pt x="50" y="123"/>
                      <a:pt x="81" y="131"/>
                    </a:cubicBezTo>
                    <a:lnTo>
                      <a:pt x="82" y="131"/>
                    </a:lnTo>
                    <a:lnTo>
                      <a:pt x="118" y="0"/>
                    </a:lnTo>
                    <a:close/>
                  </a:path>
                </a:pathLst>
              </a:custGeom>
              <a:solidFill>
                <a:srgbClr val="B5DB17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C2F370EF-5A65-A41F-4642-347D8095E8FB}"/>
              </a:ext>
            </a:extLst>
          </p:cNvPr>
          <p:cNvSpPr txBox="1"/>
          <p:nvPr/>
        </p:nvSpPr>
        <p:spPr>
          <a:xfrm>
            <a:off x="127881" y="6442512"/>
            <a:ext cx="24708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/>
              <a:t>© The Wood Foundation 2026/27</a:t>
            </a:r>
          </a:p>
        </p:txBody>
      </p:sp>
    </p:spTree>
    <p:extLst>
      <p:ext uri="{BB962C8B-B14F-4D97-AF65-F5344CB8AC3E}">
        <p14:creationId xmlns:p14="http://schemas.microsoft.com/office/powerpoint/2010/main" val="3333799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500" fill="hold"/>
                                        <p:tgtEl>
                                          <p:spTgt spid="9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YPI_PRESENTATION GIFS_CLASSROOM">
            <a:hlinkClick r:id="" action="ppaction://media"/>
            <a:extLst>
              <a:ext uri="{FF2B5EF4-FFF2-40B4-BE49-F238E27FC236}">
                <a16:creationId xmlns:a16="http://schemas.microsoft.com/office/drawing/2014/main" id="{D5A7717C-972C-41A7-AFFD-3D938692503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847" y="11164"/>
            <a:ext cx="12172153" cy="684683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1AA5C59-521D-E621-957D-58450261B80D}"/>
              </a:ext>
            </a:extLst>
          </p:cNvPr>
          <p:cNvSpPr txBox="1"/>
          <p:nvPr/>
        </p:nvSpPr>
        <p:spPr>
          <a:xfrm>
            <a:off x="127881" y="6442512"/>
            <a:ext cx="24708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/>
              <a:t>© The Wood Foundation 2026/27</a:t>
            </a:r>
          </a:p>
        </p:txBody>
      </p:sp>
    </p:spTree>
    <p:extLst>
      <p:ext uri="{BB962C8B-B14F-4D97-AF65-F5344CB8AC3E}">
        <p14:creationId xmlns:p14="http://schemas.microsoft.com/office/powerpoint/2010/main" val="1883869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2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F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Presentation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857" y="0"/>
            <a:ext cx="9160285" cy="6858000"/>
          </a:xfrm>
          <a:prstGeom prst="rect">
            <a:avLst/>
          </a:prstGeom>
        </p:spPr>
      </p:pic>
      <p:sp>
        <p:nvSpPr>
          <p:cNvPr id="81" name="Oval 80">
            <a:extLst>
              <a:ext uri="{FF2B5EF4-FFF2-40B4-BE49-F238E27FC236}">
                <a16:creationId xmlns:a16="http://schemas.microsoft.com/office/drawing/2014/main" id="{29FE5603-DA6C-D3E3-8E5E-9EC3C621EFC3}"/>
              </a:ext>
            </a:extLst>
          </p:cNvPr>
          <p:cNvSpPr/>
          <p:nvPr/>
        </p:nvSpPr>
        <p:spPr>
          <a:xfrm>
            <a:off x="6800662" y="4418366"/>
            <a:ext cx="1498600" cy="14986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600" b="1">
                <a:solidFill>
                  <a:srgbClr val="5F5F5F"/>
                </a:solidFill>
                <a:latin typeface="+mj-lt"/>
                <a:cs typeface="Arial" panose="020B0604020202020204" pitchFamily="34" charset="0"/>
              </a:rPr>
              <a:t>Form Teams</a:t>
            </a: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AC1DAB29-B512-EEFE-A255-E4AD90FF461F}"/>
              </a:ext>
            </a:extLst>
          </p:cNvPr>
          <p:cNvSpPr/>
          <p:nvPr/>
        </p:nvSpPr>
        <p:spPr>
          <a:xfrm>
            <a:off x="7631414" y="2561280"/>
            <a:ext cx="1498600" cy="14986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600" b="1">
                <a:solidFill>
                  <a:srgbClr val="5F5F5F"/>
                </a:solidFill>
                <a:latin typeface="+mj-lt"/>
                <a:cs typeface="Arial" panose="020B0604020202020204" pitchFamily="34" charset="0"/>
              </a:rPr>
              <a:t>Social Issues</a:t>
            </a: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877EB40A-1C4C-4973-036E-D6E9142DA4AB}"/>
              </a:ext>
            </a:extLst>
          </p:cNvPr>
          <p:cNvSpPr/>
          <p:nvPr/>
        </p:nvSpPr>
        <p:spPr>
          <a:xfrm>
            <a:off x="3140736" y="1670512"/>
            <a:ext cx="1498600" cy="14986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300" b="1">
                <a:solidFill>
                  <a:srgbClr val="5F5F5F"/>
                </a:solidFill>
                <a:latin typeface="+mj-lt"/>
                <a:cs typeface="Arial"/>
              </a:rPr>
              <a:t>Share Learning</a:t>
            </a:r>
            <a:endParaRPr lang="en-GB" sz="2300" b="1">
              <a:solidFill>
                <a:srgbClr val="5F5F5F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A9217D0E-F787-C2B9-0890-E574F5E20E28}"/>
              </a:ext>
            </a:extLst>
          </p:cNvPr>
          <p:cNvGrpSpPr/>
          <p:nvPr/>
        </p:nvGrpSpPr>
        <p:grpSpPr>
          <a:xfrm>
            <a:off x="4800503" y="4919713"/>
            <a:ext cx="1598288" cy="1498600"/>
            <a:chOff x="10284635" y="1863552"/>
            <a:chExt cx="1598288" cy="1498600"/>
          </a:xfrm>
        </p:grpSpPr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A5149B06-B66E-8FDA-C1F5-2753D1E2A9A1}"/>
                </a:ext>
              </a:extLst>
            </p:cNvPr>
            <p:cNvSpPr/>
            <p:nvPr/>
          </p:nvSpPr>
          <p:spPr>
            <a:xfrm>
              <a:off x="10334479" y="1863552"/>
              <a:ext cx="1498600" cy="14986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GB" sz="2000" b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anose="020B0604020202020204" pitchFamily="34" charset="0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E6306049-DE3A-E159-DFBD-789AAC53AADE}"/>
                </a:ext>
              </a:extLst>
            </p:cNvPr>
            <p:cNvSpPr txBox="1"/>
            <p:nvPr/>
          </p:nvSpPr>
          <p:spPr>
            <a:xfrm>
              <a:off x="10284635" y="2316494"/>
              <a:ext cx="1598288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600" b="1">
                  <a:solidFill>
                    <a:srgbClr val="5F5F5F"/>
                  </a:solidFill>
                </a:rPr>
                <a:t>Research</a:t>
              </a:r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4D1546CD-8381-E8F1-1D5B-346EAA0C5D49}"/>
              </a:ext>
            </a:extLst>
          </p:cNvPr>
          <p:cNvGrpSpPr/>
          <p:nvPr/>
        </p:nvGrpSpPr>
        <p:grpSpPr>
          <a:xfrm>
            <a:off x="3130386" y="3658462"/>
            <a:ext cx="1598288" cy="1498600"/>
            <a:chOff x="3120226" y="3699102"/>
            <a:chExt cx="1598288" cy="149860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D8A8CE85-728A-873C-D337-F97F5D765DF2}"/>
                </a:ext>
              </a:extLst>
            </p:cNvPr>
            <p:cNvSpPr/>
            <p:nvPr/>
          </p:nvSpPr>
          <p:spPr>
            <a:xfrm>
              <a:off x="3170070" y="3699102"/>
              <a:ext cx="1498600" cy="14986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GB" sz="2000" b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anose="020B0604020202020204" pitchFamily="34" charset="0"/>
              </a:endParaRP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423BC7FC-863C-91BD-2645-71853FA9186A}"/>
                </a:ext>
              </a:extLst>
            </p:cNvPr>
            <p:cNvSpPr txBox="1"/>
            <p:nvPr/>
          </p:nvSpPr>
          <p:spPr>
            <a:xfrm>
              <a:off x="3120226" y="4202180"/>
              <a:ext cx="1598288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600" b="1">
                  <a:solidFill>
                    <a:srgbClr val="5F5F5F"/>
                  </a:solidFill>
                </a:rPr>
                <a:t>Charities</a:t>
              </a:r>
            </a:p>
          </p:txBody>
        </p:sp>
      </p:grpSp>
      <p:sp>
        <p:nvSpPr>
          <p:cNvPr id="89" name="Oval 88">
            <a:extLst>
              <a:ext uri="{FF2B5EF4-FFF2-40B4-BE49-F238E27FC236}">
                <a16:creationId xmlns:a16="http://schemas.microsoft.com/office/drawing/2014/main" id="{A4EA1DA6-C270-DD21-2F68-B8E93F81B751}"/>
              </a:ext>
            </a:extLst>
          </p:cNvPr>
          <p:cNvSpPr/>
          <p:nvPr/>
        </p:nvSpPr>
        <p:spPr>
          <a:xfrm>
            <a:off x="4696192" y="379632"/>
            <a:ext cx="1498600" cy="14986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600" b="1">
                <a:solidFill>
                  <a:srgbClr val="5F5F5F"/>
                </a:solidFill>
                <a:latin typeface="+mj-lt"/>
                <a:cs typeface="Arial" panose="020B0604020202020204" pitchFamily="34" charset="0"/>
              </a:rPr>
              <a:t>YPI Final</a:t>
            </a:r>
          </a:p>
        </p:txBody>
      </p:sp>
      <p:grpSp>
        <p:nvGrpSpPr>
          <p:cNvPr id="92" name="Group 91">
            <a:extLst>
              <a:ext uri="{FF2B5EF4-FFF2-40B4-BE49-F238E27FC236}">
                <a16:creationId xmlns:a16="http://schemas.microsoft.com/office/drawing/2014/main" id="{F62C5F0E-8508-A90A-5474-EAF46053FABB}"/>
              </a:ext>
            </a:extLst>
          </p:cNvPr>
          <p:cNvGrpSpPr/>
          <p:nvPr/>
        </p:nvGrpSpPr>
        <p:grpSpPr>
          <a:xfrm>
            <a:off x="6699661" y="571270"/>
            <a:ext cx="1534353" cy="1682409"/>
            <a:chOff x="6760621" y="672870"/>
            <a:chExt cx="1534353" cy="1682409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D03DD751-0DED-7C63-F5FA-ECBF821C6F62}"/>
                </a:ext>
              </a:extLst>
            </p:cNvPr>
            <p:cNvSpPr/>
            <p:nvPr/>
          </p:nvSpPr>
          <p:spPr>
            <a:xfrm>
              <a:off x="6760621" y="856679"/>
              <a:ext cx="1498600" cy="14986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GB" sz="2600" b="1">
                  <a:solidFill>
                    <a:srgbClr val="5F5F5F"/>
                  </a:solidFill>
                  <a:latin typeface="+mj-lt"/>
                  <a:cs typeface="Arial" panose="020B0604020202020204" pitchFamily="34" charset="0"/>
                </a:rPr>
                <a:t>YPI Launch</a:t>
              </a:r>
            </a:p>
          </p:txBody>
        </p: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4DE66B74-511B-8D16-E480-5351B20F3E64}"/>
                </a:ext>
              </a:extLst>
            </p:cNvPr>
            <p:cNvGrpSpPr/>
            <p:nvPr/>
          </p:nvGrpSpPr>
          <p:grpSpPr>
            <a:xfrm>
              <a:off x="7909211" y="672870"/>
              <a:ext cx="385763" cy="873125"/>
              <a:chOff x="8041878" y="669925"/>
              <a:chExt cx="385763" cy="873125"/>
            </a:xfrm>
          </p:grpSpPr>
          <p:sp>
            <p:nvSpPr>
              <p:cNvPr id="57" name="Freeform 50">
                <a:extLst>
                  <a:ext uri="{FF2B5EF4-FFF2-40B4-BE49-F238E27FC236}">
                    <a16:creationId xmlns:a16="http://schemas.microsoft.com/office/drawing/2014/main" id="{776C59D5-9F2F-A76E-05BC-04DBB600CF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59341" y="1235075"/>
                <a:ext cx="147638" cy="307975"/>
              </a:xfrm>
              <a:custGeom>
                <a:avLst/>
                <a:gdLst>
                  <a:gd name="T0" fmla="*/ 66 w 154"/>
                  <a:gd name="T1" fmla="*/ 312 h 321"/>
                  <a:gd name="T2" fmla="*/ 66 w 154"/>
                  <a:gd name="T3" fmla="*/ 312 h 321"/>
                  <a:gd name="T4" fmla="*/ 68 w 154"/>
                  <a:gd name="T5" fmla="*/ 321 h 321"/>
                  <a:gd name="T6" fmla="*/ 154 w 154"/>
                  <a:gd name="T7" fmla="*/ 0 h 321"/>
                  <a:gd name="T8" fmla="*/ 66 w 154"/>
                  <a:gd name="T9" fmla="*/ 312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4" h="321">
                    <a:moveTo>
                      <a:pt x="66" y="312"/>
                    </a:moveTo>
                    <a:lnTo>
                      <a:pt x="66" y="312"/>
                    </a:lnTo>
                    <a:cubicBezTo>
                      <a:pt x="67" y="315"/>
                      <a:pt x="67" y="318"/>
                      <a:pt x="68" y="321"/>
                    </a:cubicBezTo>
                    <a:lnTo>
                      <a:pt x="154" y="0"/>
                    </a:lnTo>
                    <a:cubicBezTo>
                      <a:pt x="113" y="10"/>
                      <a:pt x="0" y="58"/>
                      <a:pt x="66" y="312"/>
                    </a:cubicBezTo>
                    <a:close/>
                  </a:path>
                </a:pathLst>
              </a:custGeom>
              <a:solidFill>
                <a:srgbClr val="F36A25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" name="Freeform 51">
                <a:extLst>
                  <a:ext uri="{FF2B5EF4-FFF2-40B4-BE49-F238E27FC236}">
                    <a16:creationId xmlns:a16="http://schemas.microsoft.com/office/drawing/2014/main" id="{C964CE07-6DF9-8D7D-083B-0408504B6E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24428" y="1235075"/>
                <a:ext cx="182563" cy="307975"/>
              </a:xfrm>
              <a:custGeom>
                <a:avLst/>
                <a:gdLst>
                  <a:gd name="T0" fmla="*/ 86 w 190"/>
                  <a:gd name="T1" fmla="*/ 0 h 321"/>
                  <a:gd name="T2" fmla="*/ 86 w 190"/>
                  <a:gd name="T3" fmla="*/ 0 h 321"/>
                  <a:gd name="T4" fmla="*/ 0 w 190"/>
                  <a:gd name="T5" fmla="*/ 321 h 321"/>
                  <a:gd name="T6" fmla="*/ 7 w 190"/>
                  <a:gd name="T7" fmla="*/ 314 h 321"/>
                  <a:gd name="T8" fmla="*/ 86 w 190"/>
                  <a:gd name="T9" fmla="*/ 0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0" h="321">
                    <a:moveTo>
                      <a:pt x="86" y="0"/>
                    </a:moveTo>
                    <a:lnTo>
                      <a:pt x="86" y="0"/>
                    </a:lnTo>
                    <a:lnTo>
                      <a:pt x="0" y="321"/>
                    </a:lnTo>
                    <a:cubicBezTo>
                      <a:pt x="2" y="319"/>
                      <a:pt x="4" y="317"/>
                      <a:pt x="7" y="314"/>
                    </a:cubicBezTo>
                    <a:cubicBezTo>
                      <a:pt x="190" y="127"/>
                      <a:pt x="117" y="29"/>
                      <a:pt x="86" y="0"/>
                    </a:cubicBezTo>
                    <a:close/>
                  </a:path>
                </a:pathLst>
              </a:custGeom>
              <a:solidFill>
                <a:srgbClr val="F5C4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" name="Freeform 52">
                <a:extLst>
                  <a:ext uri="{FF2B5EF4-FFF2-40B4-BE49-F238E27FC236}">
                    <a16:creationId xmlns:a16="http://schemas.microsoft.com/office/drawing/2014/main" id="{7218E5C1-0AA0-16FC-0CB0-245D4D4C95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19666" y="1238250"/>
                <a:ext cx="85725" cy="177800"/>
              </a:xfrm>
              <a:custGeom>
                <a:avLst/>
                <a:gdLst>
                  <a:gd name="T0" fmla="*/ 38 w 89"/>
                  <a:gd name="T1" fmla="*/ 179 h 185"/>
                  <a:gd name="T2" fmla="*/ 38 w 89"/>
                  <a:gd name="T3" fmla="*/ 179 h 185"/>
                  <a:gd name="T4" fmla="*/ 40 w 89"/>
                  <a:gd name="T5" fmla="*/ 185 h 185"/>
                  <a:gd name="T6" fmla="*/ 89 w 89"/>
                  <a:gd name="T7" fmla="*/ 0 h 185"/>
                  <a:gd name="T8" fmla="*/ 38 w 89"/>
                  <a:gd name="T9" fmla="*/ 179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185">
                    <a:moveTo>
                      <a:pt x="38" y="179"/>
                    </a:moveTo>
                    <a:lnTo>
                      <a:pt x="38" y="179"/>
                    </a:lnTo>
                    <a:cubicBezTo>
                      <a:pt x="39" y="181"/>
                      <a:pt x="39" y="183"/>
                      <a:pt x="40" y="185"/>
                    </a:cubicBezTo>
                    <a:lnTo>
                      <a:pt x="89" y="0"/>
                    </a:lnTo>
                    <a:cubicBezTo>
                      <a:pt x="65" y="5"/>
                      <a:pt x="0" y="33"/>
                      <a:pt x="38" y="179"/>
                    </a:cubicBezTo>
                    <a:close/>
                  </a:path>
                </a:pathLst>
              </a:custGeom>
              <a:solidFill>
                <a:srgbClr val="FCF2C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" name="Freeform 53">
                <a:extLst>
                  <a:ext uri="{FF2B5EF4-FFF2-40B4-BE49-F238E27FC236}">
                    <a16:creationId xmlns:a16="http://schemas.microsoft.com/office/drawing/2014/main" id="{A34134D1-9EC7-0598-54BA-C309483479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59353" y="1238250"/>
                <a:ext cx="104775" cy="177800"/>
              </a:xfrm>
              <a:custGeom>
                <a:avLst/>
                <a:gdLst>
                  <a:gd name="T0" fmla="*/ 49 w 109"/>
                  <a:gd name="T1" fmla="*/ 0 h 185"/>
                  <a:gd name="T2" fmla="*/ 49 w 109"/>
                  <a:gd name="T3" fmla="*/ 0 h 185"/>
                  <a:gd name="T4" fmla="*/ 0 w 109"/>
                  <a:gd name="T5" fmla="*/ 185 h 185"/>
                  <a:gd name="T6" fmla="*/ 3 w 109"/>
                  <a:gd name="T7" fmla="*/ 181 h 185"/>
                  <a:gd name="T8" fmla="*/ 49 w 109"/>
                  <a:gd name="T9" fmla="*/ 0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9" h="185">
                    <a:moveTo>
                      <a:pt x="49" y="0"/>
                    </a:moveTo>
                    <a:lnTo>
                      <a:pt x="49" y="0"/>
                    </a:lnTo>
                    <a:lnTo>
                      <a:pt x="0" y="185"/>
                    </a:lnTo>
                    <a:cubicBezTo>
                      <a:pt x="1" y="183"/>
                      <a:pt x="2" y="182"/>
                      <a:pt x="3" y="181"/>
                    </a:cubicBezTo>
                    <a:cubicBezTo>
                      <a:pt x="109" y="73"/>
                      <a:pt x="67" y="16"/>
                      <a:pt x="49" y="0"/>
                    </a:cubicBezTo>
                    <a:close/>
                  </a:path>
                </a:pathLst>
              </a:custGeom>
              <a:solidFill>
                <a:srgbClr val="FAE899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" name="Freeform 54">
                <a:extLst>
                  <a:ext uri="{FF2B5EF4-FFF2-40B4-BE49-F238E27FC236}">
                    <a16:creationId xmlns:a16="http://schemas.microsoft.com/office/drawing/2014/main" id="{8E9B66F2-A51C-7639-EE0C-A36847569C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41878" y="1020763"/>
                <a:ext cx="169863" cy="276225"/>
              </a:xfrm>
              <a:custGeom>
                <a:avLst/>
                <a:gdLst>
                  <a:gd name="T0" fmla="*/ 110 w 177"/>
                  <a:gd name="T1" fmla="*/ 0 h 287"/>
                  <a:gd name="T2" fmla="*/ 110 w 177"/>
                  <a:gd name="T3" fmla="*/ 0 h 287"/>
                  <a:gd name="T4" fmla="*/ 32 w 177"/>
                  <a:gd name="T5" fmla="*/ 75 h 287"/>
                  <a:gd name="T6" fmla="*/ 7 w 177"/>
                  <a:gd name="T7" fmla="*/ 128 h 287"/>
                  <a:gd name="T8" fmla="*/ 0 w 177"/>
                  <a:gd name="T9" fmla="*/ 287 h 287"/>
                  <a:gd name="T10" fmla="*/ 113 w 177"/>
                  <a:gd name="T11" fmla="*/ 163 h 287"/>
                  <a:gd name="T12" fmla="*/ 110 w 177"/>
                  <a:gd name="T13" fmla="*/ 0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7" h="287">
                    <a:moveTo>
                      <a:pt x="110" y="0"/>
                    </a:moveTo>
                    <a:lnTo>
                      <a:pt x="110" y="0"/>
                    </a:lnTo>
                    <a:lnTo>
                      <a:pt x="32" y="75"/>
                    </a:lnTo>
                    <a:cubicBezTo>
                      <a:pt x="17" y="89"/>
                      <a:pt x="8" y="108"/>
                      <a:pt x="7" y="128"/>
                    </a:cubicBezTo>
                    <a:lnTo>
                      <a:pt x="0" y="287"/>
                    </a:lnTo>
                    <a:lnTo>
                      <a:pt x="113" y="163"/>
                    </a:lnTo>
                    <a:cubicBezTo>
                      <a:pt x="113" y="163"/>
                      <a:pt x="177" y="30"/>
                      <a:pt x="110" y="0"/>
                    </a:cubicBezTo>
                    <a:close/>
                  </a:path>
                </a:pathLst>
              </a:custGeom>
              <a:solidFill>
                <a:srgbClr val="FA5E1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" name="Freeform 55">
                <a:extLst>
                  <a:ext uri="{FF2B5EF4-FFF2-40B4-BE49-F238E27FC236}">
                    <a16:creationId xmlns:a16="http://schemas.microsoft.com/office/drawing/2014/main" id="{6C3794F9-B1DB-E2E3-4E61-5A13003AB3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83178" y="1073150"/>
                <a:ext cx="117475" cy="298450"/>
              </a:xfrm>
              <a:custGeom>
                <a:avLst/>
                <a:gdLst>
                  <a:gd name="T0" fmla="*/ 85 w 121"/>
                  <a:gd name="T1" fmla="*/ 7 h 310"/>
                  <a:gd name="T2" fmla="*/ 85 w 121"/>
                  <a:gd name="T3" fmla="*/ 7 h 310"/>
                  <a:gd name="T4" fmla="*/ 0 w 121"/>
                  <a:gd name="T5" fmla="*/ 147 h 310"/>
                  <a:gd name="T6" fmla="*/ 37 w 121"/>
                  <a:gd name="T7" fmla="*/ 310 h 310"/>
                  <a:gd name="T8" fmla="*/ 110 w 121"/>
                  <a:gd name="T9" fmla="*/ 169 h 310"/>
                  <a:gd name="T10" fmla="*/ 115 w 121"/>
                  <a:gd name="T11" fmla="*/ 111 h 310"/>
                  <a:gd name="T12" fmla="*/ 85 w 121"/>
                  <a:gd name="T13" fmla="*/ 7 h 3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1" h="310">
                    <a:moveTo>
                      <a:pt x="85" y="7"/>
                    </a:moveTo>
                    <a:lnTo>
                      <a:pt x="85" y="7"/>
                    </a:lnTo>
                    <a:cubicBezTo>
                      <a:pt x="12" y="0"/>
                      <a:pt x="0" y="147"/>
                      <a:pt x="0" y="147"/>
                    </a:cubicBezTo>
                    <a:lnTo>
                      <a:pt x="37" y="310"/>
                    </a:lnTo>
                    <a:lnTo>
                      <a:pt x="110" y="169"/>
                    </a:lnTo>
                    <a:cubicBezTo>
                      <a:pt x="119" y="151"/>
                      <a:pt x="121" y="131"/>
                      <a:pt x="115" y="111"/>
                    </a:cubicBezTo>
                    <a:lnTo>
                      <a:pt x="85" y="7"/>
                    </a:lnTo>
                    <a:close/>
                  </a:path>
                </a:pathLst>
              </a:custGeom>
              <a:solidFill>
                <a:srgbClr val="B5DB17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" name="Freeform 56">
                <a:extLst>
                  <a:ext uri="{FF2B5EF4-FFF2-40B4-BE49-F238E27FC236}">
                    <a16:creationId xmlns:a16="http://schemas.microsoft.com/office/drawing/2014/main" id="{C2A5EE3E-1F84-E1A4-BB4C-E31F072AE0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27603" y="749300"/>
                <a:ext cx="300038" cy="496888"/>
              </a:xfrm>
              <a:custGeom>
                <a:avLst/>
                <a:gdLst>
                  <a:gd name="T0" fmla="*/ 204 w 311"/>
                  <a:gd name="T1" fmla="*/ 49 h 516"/>
                  <a:gd name="T2" fmla="*/ 204 w 311"/>
                  <a:gd name="T3" fmla="*/ 49 h 516"/>
                  <a:gd name="T4" fmla="*/ 203 w 311"/>
                  <a:gd name="T5" fmla="*/ 49 h 516"/>
                  <a:gd name="T6" fmla="*/ 122 w 311"/>
                  <a:gd name="T7" fmla="*/ 0 h 516"/>
                  <a:gd name="T8" fmla="*/ 22 w 311"/>
                  <a:gd name="T9" fmla="*/ 213 h 516"/>
                  <a:gd name="T10" fmla="*/ 5 w 311"/>
                  <a:gd name="T11" fmla="*/ 465 h 516"/>
                  <a:gd name="T12" fmla="*/ 81 w 311"/>
                  <a:gd name="T13" fmla="*/ 508 h 516"/>
                  <a:gd name="T14" fmla="*/ 169 w 311"/>
                  <a:gd name="T15" fmla="*/ 508 h 516"/>
                  <a:gd name="T16" fmla="*/ 280 w 311"/>
                  <a:gd name="T17" fmla="*/ 283 h 516"/>
                  <a:gd name="T18" fmla="*/ 300 w 311"/>
                  <a:gd name="T19" fmla="*/ 47 h 516"/>
                  <a:gd name="T20" fmla="*/ 204 w 311"/>
                  <a:gd name="T21" fmla="*/ 49 h 5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11" h="516">
                    <a:moveTo>
                      <a:pt x="204" y="49"/>
                    </a:moveTo>
                    <a:lnTo>
                      <a:pt x="204" y="49"/>
                    </a:lnTo>
                    <a:lnTo>
                      <a:pt x="203" y="49"/>
                    </a:lnTo>
                    <a:cubicBezTo>
                      <a:pt x="172" y="41"/>
                      <a:pt x="145" y="23"/>
                      <a:pt x="122" y="0"/>
                    </a:cubicBezTo>
                    <a:cubicBezTo>
                      <a:pt x="83" y="45"/>
                      <a:pt x="44" y="113"/>
                      <a:pt x="22" y="213"/>
                    </a:cubicBezTo>
                    <a:cubicBezTo>
                      <a:pt x="7" y="281"/>
                      <a:pt x="0" y="364"/>
                      <a:pt x="5" y="465"/>
                    </a:cubicBezTo>
                    <a:cubicBezTo>
                      <a:pt x="26" y="485"/>
                      <a:pt x="51" y="500"/>
                      <a:pt x="81" y="508"/>
                    </a:cubicBezTo>
                    <a:cubicBezTo>
                      <a:pt x="111" y="516"/>
                      <a:pt x="141" y="516"/>
                      <a:pt x="169" y="508"/>
                    </a:cubicBezTo>
                    <a:cubicBezTo>
                      <a:pt x="224" y="424"/>
                      <a:pt x="259" y="349"/>
                      <a:pt x="280" y="283"/>
                    </a:cubicBezTo>
                    <a:cubicBezTo>
                      <a:pt x="311" y="184"/>
                      <a:pt x="311" y="106"/>
                      <a:pt x="300" y="47"/>
                    </a:cubicBezTo>
                    <a:cubicBezTo>
                      <a:pt x="268" y="56"/>
                      <a:pt x="236" y="58"/>
                      <a:pt x="204" y="49"/>
                    </a:cubicBezTo>
                    <a:close/>
                  </a:path>
                </a:pathLst>
              </a:custGeom>
              <a:solidFill>
                <a:srgbClr val="728072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" name="Freeform 57">
                <a:extLst>
                  <a:ext uri="{FF2B5EF4-FFF2-40B4-BE49-F238E27FC236}">
                    <a16:creationId xmlns:a16="http://schemas.microsoft.com/office/drawing/2014/main" id="{AFAC8D1F-B128-BC22-B179-58BF0B20F7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45078" y="669925"/>
                <a:ext cx="171450" cy="134938"/>
              </a:xfrm>
              <a:custGeom>
                <a:avLst/>
                <a:gdLst>
                  <a:gd name="T0" fmla="*/ 118 w 178"/>
                  <a:gd name="T1" fmla="*/ 0 h 140"/>
                  <a:gd name="T2" fmla="*/ 118 w 178"/>
                  <a:gd name="T3" fmla="*/ 0 h 140"/>
                  <a:gd name="T4" fmla="*/ 0 w 178"/>
                  <a:gd name="T5" fmla="*/ 82 h 140"/>
                  <a:gd name="T6" fmla="*/ 82 w 178"/>
                  <a:gd name="T7" fmla="*/ 131 h 140"/>
                  <a:gd name="T8" fmla="*/ 82 w 178"/>
                  <a:gd name="T9" fmla="*/ 131 h 140"/>
                  <a:gd name="T10" fmla="*/ 178 w 178"/>
                  <a:gd name="T11" fmla="*/ 129 h 140"/>
                  <a:gd name="T12" fmla="*/ 118 w 178"/>
                  <a:gd name="T13" fmla="*/ 0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8" h="140">
                    <a:moveTo>
                      <a:pt x="118" y="0"/>
                    </a:moveTo>
                    <a:lnTo>
                      <a:pt x="118" y="0"/>
                    </a:lnTo>
                    <a:cubicBezTo>
                      <a:pt x="98" y="6"/>
                      <a:pt x="49" y="27"/>
                      <a:pt x="0" y="82"/>
                    </a:cubicBezTo>
                    <a:cubicBezTo>
                      <a:pt x="23" y="106"/>
                      <a:pt x="50" y="123"/>
                      <a:pt x="82" y="131"/>
                    </a:cubicBezTo>
                    <a:lnTo>
                      <a:pt x="82" y="131"/>
                    </a:lnTo>
                    <a:cubicBezTo>
                      <a:pt x="114" y="140"/>
                      <a:pt x="147" y="138"/>
                      <a:pt x="178" y="129"/>
                    </a:cubicBezTo>
                    <a:cubicBezTo>
                      <a:pt x="163" y="58"/>
                      <a:pt x="132" y="15"/>
                      <a:pt x="118" y="0"/>
                    </a:cubicBezTo>
                    <a:close/>
                  </a:path>
                </a:pathLst>
              </a:custGeom>
              <a:solidFill>
                <a:srgbClr val="C3E24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" name="Freeform 58">
                <a:extLst>
                  <a:ext uri="{FF2B5EF4-FFF2-40B4-BE49-F238E27FC236}">
                    <a16:creationId xmlns:a16="http://schemas.microsoft.com/office/drawing/2014/main" id="{C0C458D4-16CB-0850-C8FF-526B005406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29203" y="827088"/>
                <a:ext cx="138113" cy="136525"/>
              </a:xfrm>
              <a:custGeom>
                <a:avLst/>
                <a:gdLst>
                  <a:gd name="T0" fmla="*/ 88 w 143"/>
                  <a:gd name="T1" fmla="*/ 9 h 142"/>
                  <a:gd name="T2" fmla="*/ 88 w 143"/>
                  <a:gd name="T3" fmla="*/ 9 h 142"/>
                  <a:gd name="T4" fmla="*/ 10 w 143"/>
                  <a:gd name="T5" fmla="*/ 54 h 142"/>
                  <a:gd name="T6" fmla="*/ 55 w 143"/>
                  <a:gd name="T7" fmla="*/ 133 h 142"/>
                  <a:gd name="T8" fmla="*/ 134 w 143"/>
                  <a:gd name="T9" fmla="*/ 88 h 142"/>
                  <a:gd name="T10" fmla="*/ 88 w 143"/>
                  <a:gd name="T11" fmla="*/ 9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3" h="142">
                    <a:moveTo>
                      <a:pt x="88" y="9"/>
                    </a:moveTo>
                    <a:lnTo>
                      <a:pt x="88" y="9"/>
                    </a:lnTo>
                    <a:cubicBezTo>
                      <a:pt x="54" y="0"/>
                      <a:pt x="19" y="20"/>
                      <a:pt x="10" y="54"/>
                    </a:cubicBezTo>
                    <a:cubicBezTo>
                      <a:pt x="0" y="89"/>
                      <a:pt x="21" y="124"/>
                      <a:pt x="55" y="133"/>
                    </a:cubicBezTo>
                    <a:cubicBezTo>
                      <a:pt x="89" y="142"/>
                      <a:pt x="124" y="122"/>
                      <a:pt x="134" y="88"/>
                    </a:cubicBezTo>
                    <a:cubicBezTo>
                      <a:pt x="143" y="53"/>
                      <a:pt x="123" y="18"/>
                      <a:pt x="88" y="9"/>
                    </a:cubicBezTo>
                    <a:close/>
                  </a:path>
                </a:pathLst>
              </a:custGeom>
              <a:solidFill>
                <a:srgbClr val="C3E24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" name="Freeform 59">
                <a:extLst>
                  <a:ext uri="{FF2B5EF4-FFF2-40B4-BE49-F238E27FC236}">
                    <a16:creationId xmlns:a16="http://schemas.microsoft.com/office/drawing/2014/main" id="{349093D3-047B-332A-97AC-4FD581FA9A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41903" y="839788"/>
                <a:ext cx="111125" cy="111125"/>
              </a:xfrm>
              <a:custGeom>
                <a:avLst/>
                <a:gdLst>
                  <a:gd name="T0" fmla="*/ 71 w 115"/>
                  <a:gd name="T1" fmla="*/ 8 h 116"/>
                  <a:gd name="T2" fmla="*/ 71 w 115"/>
                  <a:gd name="T3" fmla="*/ 8 h 116"/>
                  <a:gd name="T4" fmla="*/ 7 w 115"/>
                  <a:gd name="T5" fmla="*/ 45 h 116"/>
                  <a:gd name="T6" fmla="*/ 44 w 115"/>
                  <a:gd name="T7" fmla="*/ 108 h 116"/>
                  <a:gd name="T8" fmla="*/ 108 w 115"/>
                  <a:gd name="T9" fmla="*/ 72 h 116"/>
                  <a:gd name="T10" fmla="*/ 71 w 115"/>
                  <a:gd name="T11" fmla="*/ 8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5" h="116">
                    <a:moveTo>
                      <a:pt x="71" y="8"/>
                    </a:moveTo>
                    <a:lnTo>
                      <a:pt x="71" y="8"/>
                    </a:lnTo>
                    <a:cubicBezTo>
                      <a:pt x="43" y="0"/>
                      <a:pt x="15" y="17"/>
                      <a:pt x="7" y="45"/>
                    </a:cubicBezTo>
                    <a:cubicBezTo>
                      <a:pt x="0" y="72"/>
                      <a:pt x="16" y="101"/>
                      <a:pt x="44" y="108"/>
                    </a:cubicBezTo>
                    <a:cubicBezTo>
                      <a:pt x="72" y="116"/>
                      <a:pt x="101" y="99"/>
                      <a:pt x="108" y="72"/>
                    </a:cubicBezTo>
                    <a:cubicBezTo>
                      <a:pt x="115" y="44"/>
                      <a:pt x="99" y="15"/>
                      <a:pt x="71" y="8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" name="Freeform 60">
                <a:extLst>
                  <a:ext uri="{FF2B5EF4-FFF2-40B4-BE49-F238E27FC236}">
                    <a16:creationId xmlns:a16="http://schemas.microsoft.com/office/drawing/2014/main" id="{17A6339D-F4BE-2023-6566-DE22A572F7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32366" y="1196975"/>
                <a:ext cx="158750" cy="74613"/>
              </a:xfrm>
              <a:custGeom>
                <a:avLst/>
                <a:gdLst>
                  <a:gd name="T0" fmla="*/ 0 w 164"/>
                  <a:gd name="T1" fmla="*/ 0 h 78"/>
                  <a:gd name="T2" fmla="*/ 0 w 164"/>
                  <a:gd name="T3" fmla="*/ 0 h 78"/>
                  <a:gd name="T4" fmla="*/ 1 w 164"/>
                  <a:gd name="T5" fmla="*/ 7 h 78"/>
                  <a:gd name="T6" fmla="*/ 3 w 164"/>
                  <a:gd name="T7" fmla="*/ 37 h 78"/>
                  <a:gd name="T8" fmla="*/ 68 w 164"/>
                  <a:gd name="T9" fmla="*/ 71 h 78"/>
                  <a:gd name="T10" fmla="*/ 69 w 164"/>
                  <a:gd name="T11" fmla="*/ 71 h 78"/>
                  <a:gd name="T12" fmla="*/ 143 w 164"/>
                  <a:gd name="T13" fmla="*/ 74 h 78"/>
                  <a:gd name="T14" fmla="*/ 160 w 164"/>
                  <a:gd name="T15" fmla="*/ 50 h 78"/>
                  <a:gd name="T16" fmla="*/ 164 w 164"/>
                  <a:gd name="T17" fmla="*/ 43 h 78"/>
                  <a:gd name="T18" fmla="*/ 76 w 164"/>
                  <a:gd name="T19" fmla="*/ 43 h 78"/>
                  <a:gd name="T20" fmla="*/ 0 w 164"/>
                  <a:gd name="T21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4" h="78">
                    <a:moveTo>
                      <a:pt x="0" y="0"/>
                    </a:moveTo>
                    <a:lnTo>
                      <a:pt x="0" y="0"/>
                    </a:lnTo>
                    <a:cubicBezTo>
                      <a:pt x="1" y="2"/>
                      <a:pt x="1" y="5"/>
                      <a:pt x="1" y="7"/>
                    </a:cubicBezTo>
                    <a:cubicBezTo>
                      <a:pt x="1" y="17"/>
                      <a:pt x="2" y="27"/>
                      <a:pt x="3" y="37"/>
                    </a:cubicBezTo>
                    <a:cubicBezTo>
                      <a:pt x="22" y="53"/>
                      <a:pt x="44" y="64"/>
                      <a:pt x="68" y="71"/>
                    </a:cubicBezTo>
                    <a:lnTo>
                      <a:pt x="69" y="71"/>
                    </a:lnTo>
                    <a:cubicBezTo>
                      <a:pt x="94" y="78"/>
                      <a:pt x="119" y="78"/>
                      <a:pt x="143" y="74"/>
                    </a:cubicBezTo>
                    <a:cubicBezTo>
                      <a:pt x="149" y="66"/>
                      <a:pt x="154" y="58"/>
                      <a:pt x="160" y="50"/>
                    </a:cubicBezTo>
                    <a:cubicBezTo>
                      <a:pt x="161" y="48"/>
                      <a:pt x="162" y="46"/>
                      <a:pt x="164" y="43"/>
                    </a:cubicBezTo>
                    <a:cubicBezTo>
                      <a:pt x="136" y="51"/>
                      <a:pt x="106" y="51"/>
                      <a:pt x="76" y="43"/>
                    </a:cubicBezTo>
                    <a:cubicBezTo>
                      <a:pt x="46" y="35"/>
                      <a:pt x="21" y="2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" name="Freeform 61">
                <a:extLst>
                  <a:ext uri="{FF2B5EF4-FFF2-40B4-BE49-F238E27FC236}">
                    <a16:creationId xmlns:a16="http://schemas.microsoft.com/office/drawing/2014/main" id="{9A7DF19F-74BB-05E9-84A4-76AA12324F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78403" y="1063625"/>
                <a:ext cx="104775" cy="274638"/>
              </a:xfrm>
              <a:custGeom>
                <a:avLst/>
                <a:gdLst>
                  <a:gd name="T0" fmla="*/ 0 w 109"/>
                  <a:gd name="T1" fmla="*/ 286 h 286"/>
                  <a:gd name="T2" fmla="*/ 0 w 109"/>
                  <a:gd name="T3" fmla="*/ 286 h 286"/>
                  <a:gd name="T4" fmla="*/ 77 w 109"/>
                  <a:gd name="T5" fmla="*/ 0 h 286"/>
                  <a:gd name="T6" fmla="*/ 0 w 109"/>
                  <a:gd name="T7" fmla="*/ 286 h 2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9" h="286">
                    <a:moveTo>
                      <a:pt x="0" y="286"/>
                    </a:moveTo>
                    <a:lnTo>
                      <a:pt x="0" y="286"/>
                    </a:lnTo>
                    <a:cubicBezTo>
                      <a:pt x="109" y="66"/>
                      <a:pt x="77" y="0"/>
                      <a:pt x="77" y="0"/>
                    </a:cubicBezTo>
                    <a:cubicBezTo>
                      <a:pt x="77" y="0"/>
                      <a:pt x="16" y="41"/>
                      <a:pt x="0" y="286"/>
                    </a:cubicBezTo>
                    <a:close/>
                  </a:path>
                </a:pathLst>
              </a:custGeom>
              <a:solidFill>
                <a:srgbClr val="C3E24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" name="Freeform 62">
                <a:extLst>
                  <a:ext uri="{FF2B5EF4-FFF2-40B4-BE49-F238E27FC236}">
                    <a16:creationId xmlns:a16="http://schemas.microsoft.com/office/drawing/2014/main" id="{B6F25263-F4CF-5CE2-D5BF-8327CA10F2E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051403" y="749300"/>
                <a:ext cx="271463" cy="484188"/>
              </a:xfrm>
              <a:custGeom>
                <a:avLst/>
                <a:gdLst>
                  <a:gd name="T0" fmla="*/ 86 w 283"/>
                  <a:gd name="T1" fmla="*/ 465 h 503"/>
                  <a:gd name="T2" fmla="*/ 86 w 283"/>
                  <a:gd name="T3" fmla="*/ 465 h 503"/>
                  <a:gd name="T4" fmla="*/ 86 w 283"/>
                  <a:gd name="T5" fmla="*/ 465 h 503"/>
                  <a:gd name="T6" fmla="*/ 145 w 283"/>
                  <a:gd name="T7" fmla="*/ 503 h 503"/>
                  <a:gd name="T8" fmla="*/ 86 w 283"/>
                  <a:gd name="T9" fmla="*/ 465 h 503"/>
                  <a:gd name="T10" fmla="*/ 89 w 283"/>
                  <a:gd name="T11" fmla="*/ 294 h 503"/>
                  <a:gd name="T12" fmla="*/ 89 w 283"/>
                  <a:gd name="T13" fmla="*/ 294 h 503"/>
                  <a:gd name="T14" fmla="*/ 22 w 283"/>
                  <a:gd name="T15" fmla="*/ 358 h 503"/>
                  <a:gd name="T16" fmla="*/ 0 w 283"/>
                  <a:gd name="T17" fmla="*/ 395 h 503"/>
                  <a:gd name="T18" fmla="*/ 22 w 283"/>
                  <a:gd name="T19" fmla="*/ 358 h 503"/>
                  <a:gd name="T20" fmla="*/ 89 w 283"/>
                  <a:gd name="T21" fmla="*/ 294 h 503"/>
                  <a:gd name="T22" fmla="*/ 89 w 283"/>
                  <a:gd name="T23" fmla="*/ 294 h 503"/>
                  <a:gd name="T24" fmla="*/ 202 w 283"/>
                  <a:gd name="T25" fmla="*/ 0 h 503"/>
                  <a:gd name="T26" fmla="*/ 202 w 283"/>
                  <a:gd name="T27" fmla="*/ 0 h 503"/>
                  <a:gd name="T28" fmla="*/ 109 w 283"/>
                  <a:gd name="T29" fmla="*/ 184 h 503"/>
                  <a:gd name="T30" fmla="*/ 202 w 283"/>
                  <a:gd name="T31" fmla="*/ 0 h 503"/>
                  <a:gd name="T32" fmla="*/ 283 w 283"/>
                  <a:gd name="T33" fmla="*/ 49 h 503"/>
                  <a:gd name="T34" fmla="*/ 202 w 283"/>
                  <a:gd name="T35" fmla="*/ 0 h 503"/>
                  <a:gd name="T36" fmla="*/ 202 w 283"/>
                  <a:gd name="T37" fmla="*/ 0 h 503"/>
                  <a:gd name="T38" fmla="*/ 202 w 283"/>
                  <a:gd name="T39" fmla="*/ 0 h 5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83" h="503">
                    <a:moveTo>
                      <a:pt x="86" y="465"/>
                    </a:moveTo>
                    <a:lnTo>
                      <a:pt x="86" y="465"/>
                    </a:lnTo>
                    <a:lnTo>
                      <a:pt x="86" y="465"/>
                    </a:lnTo>
                    <a:cubicBezTo>
                      <a:pt x="102" y="482"/>
                      <a:pt x="122" y="495"/>
                      <a:pt x="145" y="503"/>
                    </a:cubicBezTo>
                    <a:cubicBezTo>
                      <a:pt x="122" y="495"/>
                      <a:pt x="102" y="482"/>
                      <a:pt x="86" y="465"/>
                    </a:cubicBezTo>
                    <a:close/>
                    <a:moveTo>
                      <a:pt x="89" y="294"/>
                    </a:moveTo>
                    <a:lnTo>
                      <a:pt x="89" y="294"/>
                    </a:lnTo>
                    <a:lnTo>
                      <a:pt x="22" y="358"/>
                    </a:lnTo>
                    <a:cubicBezTo>
                      <a:pt x="11" y="368"/>
                      <a:pt x="3" y="381"/>
                      <a:pt x="0" y="395"/>
                    </a:cubicBezTo>
                    <a:cubicBezTo>
                      <a:pt x="3" y="381"/>
                      <a:pt x="11" y="368"/>
                      <a:pt x="22" y="358"/>
                    </a:cubicBezTo>
                    <a:lnTo>
                      <a:pt x="89" y="294"/>
                    </a:lnTo>
                    <a:cubicBezTo>
                      <a:pt x="89" y="294"/>
                      <a:pt x="89" y="294"/>
                      <a:pt x="89" y="294"/>
                    </a:cubicBezTo>
                    <a:close/>
                    <a:moveTo>
                      <a:pt x="202" y="0"/>
                    </a:moveTo>
                    <a:lnTo>
                      <a:pt x="202" y="0"/>
                    </a:lnTo>
                    <a:cubicBezTo>
                      <a:pt x="167" y="41"/>
                      <a:pt x="132" y="100"/>
                      <a:pt x="109" y="184"/>
                    </a:cubicBezTo>
                    <a:cubicBezTo>
                      <a:pt x="132" y="100"/>
                      <a:pt x="167" y="41"/>
                      <a:pt x="202" y="0"/>
                    </a:cubicBezTo>
                    <a:cubicBezTo>
                      <a:pt x="225" y="23"/>
                      <a:pt x="252" y="41"/>
                      <a:pt x="283" y="49"/>
                    </a:cubicBezTo>
                    <a:cubicBezTo>
                      <a:pt x="252" y="41"/>
                      <a:pt x="225" y="23"/>
                      <a:pt x="202" y="0"/>
                    </a:cubicBezTo>
                    <a:lnTo>
                      <a:pt x="202" y="0"/>
                    </a:lnTo>
                    <a:cubicBezTo>
                      <a:pt x="202" y="0"/>
                      <a:pt x="202" y="0"/>
                      <a:pt x="20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" name="Freeform 63">
                <a:extLst>
                  <a:ext uri="{FF2B5EF4-FFF2-40B4-BE49-F238E27FC236}">
                    <a16:creationId xmlns:a16="http://schemas.microsoft.com/office/drawing/2014/main" id="{28204350-E896-FACE-25BC-84E51007BA2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041878" y="1031875"/>
                <a:ext cx="95250" cy="265113"/>
              </a:xfrm>
              <a:custGeom>
                <a:avLst/>
                <a:gdLst>
                  <a:gd name="T0" fmla="*/ 96 w 99"/>
                  <a:gd name="T1" fmla="*/ 171 h 275"/>
                  <a:gd name="T2" fmla="*/ 96 w 99"/>
                  <a:gd name="T3" fmla="*/ 171 h 275"/>
                  <a:gd name="T4" fmla="*/ 96 w 99"/>
                  <a:gd name="T5" fmla="*/ 171 h 275"/>
                  <a:gd name="T6" fmla="*/ 96 w 99"/>
                  <a:gd name="T7" fmla="*/ 171 h 275"/>
                  <a:gd name="T8" fmla="*/ 99 w 99"/>
                  <a:gd name="T9" fmla="*/ 0 h 275"/>
                  <a:gd name="T10" fmla="*/ 99 w 99"/>
                  <a:gd name="T11" fmla="*/ 0 h 275"/>
                  <a:gd name="T12" fmla="*/ 32 w 99"/>
                  <a:gd name="T13" fmla="*/ 64 h 275"/>
                  <a:gd name="T14" fmla="*/ 10 w 99"/>
                  <a:gd name="T15" fmla="*/ 101 h 275"/>
                  <a:gd name="T16" fmla="*/ 7 w 99"/>
                  <a:gd name="T17" fmla="*/ 117 h 275"/>
                  <a:gd name="T18" fmla="*/ 0 w 99"/>
                  <a:gd name="T19" fmla="*/ 275 h 275"/>
                  <a:gd name="T20" fmla="*/ 95 w 99"/>
                  <a:gd name="T21" fmla="*/ 172 h 275"/>
                  <a:gd name="T22" fmla="*/ 95 w 99"/>
                  <a:gd name="T23" fmla="*/ 171 h 275"/>
                  <a:gd name="T24" fmla="*/ 99 w 99"/>
                  <a:gd name="T25" fmla="*/ 0 h 2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9" h="275">
                    <a:moveTo>
                      <a:pt x="96" y="171"/>
                    </a:moveTo>
                    <a:lnTo>
                      <a:pt x="96" y="171"/>
                    </a:lnTo>
                    <a:cubicBezTo>
                      <a:pt x="96" y="171"/>
                      <a:pt x="96" y="171"/>
                      <a:pt x="96" y="171"/>
                    </a:cubicBezTo>
                    <a:cubicBezTo>
                      <a:pt x="96" y="171"/>
                      <a:pt x="96" y="171"/>
                      <a:pt x="96" y="171"/>
                    </a:cubicBezTo>
                    <a:close/>
                    <a:moveTo>
                      <a:pt x="99" y="0"/>
                    </a:moveTo>
                    <a:lnTo>
                      <a:pt x="99" y="0"/>
                    </a:lnTo>
                    <a:lnTo>
                      <a:pt x="32" y="64"/>
                    </a:lnTo>
                    <a:cubicBezTo>
                      <a:pt x="21" y="74"/>
                      <a:pt x="13" y="87"/>
                      <a:pt x="10" y="101"/>
                    </a:cubicBezTo>
                    <a:cubicBezTo>
                      <a:pt x="8" y="106"/>
                      <a:pt x="7" y="111"/>
                      <a:pt x="7" y="117"/>
                    </a:cubicBezTo>
                    <a:lnTo>
                      <a:pt x="0" y="275"/>
                    </a:lnTo>
                    <a:lnTo>
                      <a:pt x="95" y="172"/>
                    </a:lnTo>
                    <a:cubicBezTo>
                      <a:pt x="95" y="172"/>
                      <a:pt x="95" y="171"/>
                      <a:pt x="95" y="171"/>
                    </a:cubicBezTo>
                    <a:cubicBezTo>
                      <a:pt x="92" y="107"/>
                      <a:pt x="93" y="50"/>
                      <a:pt x="99" y="0"/>
                    </a:cubicBezTo>
                    <a:close/>
                  </a:path>
                </a:pathLst>
              </a:custGeom>
              <a:solidFill>
                <a:srgbClr val="B5DB17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" name="Freeform 64">
                <a:extLst>
                  <a:ext uri="{FF2B5EF4-FFF2-40B4-BE49-F238E27FC236}">
                    <a16:creationId xmlns:a16="http://schemas.microsoft.com/office/drawing/2014/main" id="{6EA621A2-4A87-E4E6-E43D-80F204CDD3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29191" y="749300"/>
                <a:ext cx="195263" cy="484188"/>
              </a:xfrm>
              <a:custGeom>
                <a:avLst/>
                <a:gdLst>
                  <a:gd name="T0" fmla="*/ 120 w 202"/>
                  <a:gd name="T1" fmla="*/ 0 h 503"/>
                  <a:gd name="T2" fmla="*/ 120 w 202"/>
                  <a:gd name="T3" fmla="*/ 0 h 503"/>
                  <a:gd name="T4" fmla="*/ 27 w 202"/>
                  <a:gd name="T5" fmla="*/ 184 h 503"/>
                  <a:gd name="T6" fmla="*/ 20 w 202"/>
                  <a:gd name="T7" fmla="*/ 213 h 503"/>
                  <a:gd name="T8" fmla="*/ 7 w 202"/>
                  <a:gd name="T9" fmla="*/ 294 h 503"/>
                  <a:gd name="T10" fmla="*/ 7 w 202"/>
                  <a:gd name="T11" fmla="*/ 294 h 503"/>
                  <a:gd name="T12" fmla="*/ 7 w 202"/>
                  <a:gd name="T13" fmla="*/ 294 h 503"/>
                  <a:gd name="T14" fmla="*/ 3 w 202"/>
                  <a:gd name="T15" fmla="*/ 465 h 503"/>
                  <a:gd name="T16" fmla="*/ 4 w 202"/>
                  <a:gd name="T17" fmla="*/ 465 h 503"/>
                  <a:gd name="T18" fmla="*/ 4 w 202"/>
                  <a:gd name="T19" fmla="*/ 465 h 503"/>
                  <a:gd name="T20" fmla="*/ 63 w 202"/>
                  <a:gd name="T21" fmla="*/ 503 h 503"/>
                  <a:gd name="T22" fmla="*/ 128 w 202"/>
                  <a:gd name="T23" fmla="*/ 327 h 503"/>
                  <a:gd name="T24" fmla="*/ 128 w 202"/>
                  <a:gd name="T25" fmla="*/ 327 h 503"/>
                  <a:gd name="T26" fmla="*/ 158 w 202"/>
                  <a:gd name="T27" fmla="*/ 214 h 503"/>
                  <a:gd name="T28" fmla="*/ 113 w 202"/>
                  <a:gd name="T29" fmla="*/ 135 h 503"/>
                  <a:gd name="T30" fmla="*/ 191 w 202"/>
                  <a:gd name="T31" fmla="*/ 90 h 503"/>
                  <a:gd name="T32" fmla="*/ 191 w 202"/>
                  <a:gd name="T33" fmla="*/ 90 h 503"/>
                  <a:gd name="T34" fmla="*/ 202 w 202"/>
                  <a:gd name="T35" fmla="*/ 49 h 503"/>
                  <a:gd name="T36" fmla="*/ 202 w 202"/>
                  <a:gd name="T37" fmla="*/ 49 h 503"/>
                  <a:gd name="T38" fmla="*/ 201 w 202"/>
                  <a:gd name="T39" fmla="*/ 49 h 503"/>
                  <a:gd name="T40" fmla="*/ 120 w 202"/>
                  <a:gd name="T41" fmla="*/ 0 h 5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02" h="503">
                    <a:moveTo>
                      <a:pt x="120" y="0"/>
                    </a:moveTo>
                    <a:lnTo>
                      <a:pt x="120" y="0"/>
                    </a:lnTo>
                    <a:cubicBezTo>
                      <a:pt x="85" y="41"/>
                      <a:pt x="50" y="100"/>
                      <a:pt x="27" y="184"/>
                    </a:cubicBezTo>
                    <a:cubicBezTo>
                      <a:pt x="24" y="194"/>
                      <a:pt x="22" y="203"/>
                      <a:pt x="20" y="213"/>
                    </a:cubicBezTo>
                    <a:cubicBezTo>
                      <a:pt x="14" y="238"/>
                      <a:pt x="10" y="265"/>
                      <a:pt x="7" y="294"/>
                    </a:cubicBezTo>
                    <a:lnTo>
                      <a:pt x="7" y="294"/>
                    </a:lnTo>
                    <a:cubicBezTo>
                      <a:pt x="7" y="294"/>
                      <a:pt x="7" y="294"/>
                      <a:pt x="7" y="294"/>
                    </a:cubicBezTo>
                    <a:cubicBezTo>
                      <a:pt x="1" y="344"/>
                      <a:pt x="0" y="401"/>
                      <a:pt x="3" y="465"/>
                    </a:cubicBezTo>
                    <a:cubicBezTo>
                      <a:pt x="3" y="465"/>
                      <a:pt x="4" y="465"/>
                      <a:pt x="4" y="465"/>
                    </a:cubicBezTo>
                    <a:cubicBezTo>
                      <a:pt x="4" y="465"/>
                      <a:pt x="4" y="465"/>
                      <a:pt x="4" y="465"/>
                    </a:cubicBezTo>
                    <a:cubicBezTo>
                      <a:pt x="20" y="482"/>
                      <a:pt x="40" y="495"/>
                      <a:pt x="63" y="503"/>
                    </a:cubicBezTo>
                    <a:cubicBezTo>
                      <a:pt x="86" y="355"/>
                      <a:pt x="128" y="327"/>
                      <a:pt x="128" y="327"/>
                    </a:cubicBezTo>
                    <a:lnTo>
                      <a:pt x="128" y="327"/>
                    </a:lnTo>
                    <a:lnTo>
                      <a:pt x="158" y="214"/>
                    </a:lnTo>
                    <a:cubicBezTo>
                      <a:pt x="124" y="205"/>
                      <a:pt x="103" y="170"/>
                      <a:pt x="113" y="135"/>
                    </a:cubicBezTo>
                    <a:cubicBezTo>
                      <a:pt x="122" y="101"/>
                      <a:pt x="157" y="81"/>
                      <a:pt x="191" y="90"/>
                    </a:cubicBezTo>
                    <a:lnTo>
                      <a:pt x="191" y="90"/>
                    </a:lnTo>
                    <a:lnTo>
                      <a:pt x="202" y="49"/>
                    </a:lnTo>
                    <a:lnTo>
                      <a:pt x="202" y="49"/>
                    </a:lnTo>
                    <a:cubicBezTo>
                      <a:pt x="202" y="49"/>
                      <a:pt x="201" y="49"/>
                      <a:pt x="201" y="49"/>
                    </a:cubicBezTo>
                    <a:cubicBezTo>
                      <a:pt x="170" y="41"/>
                      <a:pt x="143" y="23"/>
                      <a:pt x="120" y="0"/>
                    </a:cubicBezTo>
                    <a:close/>
                  </a:path>
                </a:pathLst>
              </a:custGeom>
              <a:solidFill>
                <a:srgbClr val="556255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" name="Freeform 65">
                <a:extLst>
                  <a:ext uri="{FF2B5EF4-FFF2-40B4-BE49-F238E27FC236}">
                    <a16:creationId xmlns:a16="http://schemas.microsoft.com/office/drawing/2014/main" id="{18F511A2-F730-9F5D-60AD-7950E38AF4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45078" y="749300"/>
                <a:ext cx="79375" cy="47625"/>
              </a:xfrm>
              <a:custGeom>
                <a:avLst/>
                <a:gdLst>
                  <a:gd name="T0" fmla="*/ 0 w 82"/>
                  <a:gd name="T1" fmla="*/ 0 h 49"/>
                  <a:gd name="T2" fmla="*/ 0 w 82"/>
                  <a:gd name="T3" fmla="*/ 0 h 49"/>
                  <a:gd name="T4" fmla="*/ 0 w 82"/>
                  <a:gd name="T5" fmla="*/ 0 h 49"/>
                  <a:gd name="T6" fmla="*/ 81 w 82"/>
                  <a:gd name="T7" fmla="*/ 49 h 49"/>
                  <a:gd name="T8" fmla="*/ 82 w 82"/>
                  <a:gd name="T9" fmla="*/ 49 h 49"/>
                  <a:gd name="T10" fmla="*/ 82 w 82"/>
                  <a:gd name="T11" fmla="*/ 49 h 49"/>
                  <a:gd name="T12" fmla="*/ 82 w 82"/>
                  <a:gd name="T13" fmla="*/ 49 h 49"/>
                  <a:gd name="T14" fmla="*/ 82 w 82"/>
                  <a:gd name="T15" fmla="*/ 49 h 49"/>
                  <a:gd name="T16" fmla="*/ 82 w 82"/>
                  <a:gd name="T17" fmla="*/ 49 h 49"/>
                  <a:gd name="T18" fmla="*/ 81 w 82"/>
                  <a:gd name="T19" fmla="*/ 49 h 49"/>
                  <a:gd name="T20" fmla="*/ 0 w 82"/>
                  <a:gd name="T21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2" h="49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ubicBezTo>
                      <a:pt x="23" y="23"/>
                      <a:pt x="50" y="41"/>
                      <a:pt x="81" y="49"/>
                    </a:cubicBezTo>
                    <a:cubicBezTo>
                      <a:pt x="81" y="49"/>
                      <a:pt x="82" y="49"/>
                      <a:pt x="82" y="49"/>
                    </a:cubicBezTo>
                    <a:lnTo>
                      <a:pt x="82" y="49"/>
                    </a:lnTo>
                    <a:lnTo>
                      <a:pt x="82" y="49"/>
                    </a:lnTo>
                    <a:lnTo>
                      <a:pt x="82" y="49"/>
                    </a:lnTo>
                    <a:lnTo>
                      <a:pt x="82" y="49"/>
                    </a:lnTo>
                    <a:lnTo>
                      <a:pt x="81" y="49"/>
                    </a:lnTo>
                    <a:cubicBezTo>
                      <a:pt x="50" y="41"/>
                      <a:pt x="23" y="23"/>
                      <a:pt x="0" y="0"/>
                    </a:cubicBezTo>
                    <a:close/>
                  </a:path>
                </a:pathLst>
              </a:custGeom>
              <a:solidFill>
                <a:srgbClr val="FA703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" name="Freeform 66">
                <a:extLst>
                  <a:ext uri="{FF2B5EF4-FFF2-40B4-BE49-F238E27FC236}">
                    <a16:creationId xmlns:a16="http://schemas.microsoft.com/office/drawing/2014/main" id="{48B3A371-0A1B-81A9-E071-255792CD44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29203" y="827088"/>
                <a:ext cx="84138" cy="128588"/>
              </a:xfrm>
              <a:custGeom>
                <a:avLst/>
                <a:gdLst>
                  <a:gd name="T0" fmla="*/ 88 w 88"/>
                  <a:gd name="T1" fmla="*/ 9 h 133"/>
                  <a:gd name="T2" fmla="*/ 88 w 88"/>
                  <a:gd name="T3" fmla="*/ 9 h 133"/>
                  <a:gd name="T4" fmla="*/ 10 w 88"/>
                  <a:gd name="T5" fmla="*/ 54 h 133"/>
                  <a:gd name="T6" fmla="*/ 55 w 88"/>
                  <a:gd name="T7" fmla="*/ 133 h 133"/>
                  <a:gd name="T8" fmla="*/ 55 w 88"/>
                  <a:gd name="T9" fmla="*/ 133 h 133"/>
                  <a:gd name="T10" fmla="*/ 58 w 88"/>
                  <a:gd name="T11" fmla="*/ 121 h 133"/>
                  <a:gd name="T12" fmla="*/ 21 w 88"/>
                  <a:gd name="T13" fmla="*/ 58 h 133"/>
                  <a:gd name="T14" fmla="*/ 85 w 88"/>
                  <a:gd name="T15" fmla="*/ 21 h 133"/>
                  <a:gd name="T16" fmla="*/ 85 w 88"/>
                  <a:gd name="T17" fmla="*/ 21 h 133"/>
                  <a:gd name="T18" fmla="*/ 88 w 88"/>
                  <a:gd name="T19" fmla="*/ 9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8" h="133">
                    <a:moveTo>
                      <a:pt x="88" y="9"/>
                    </a:moveTo>
                    <a:lnTo>
                      <a:pt x="88" y="9"/>
                    </a:lnTo>
                    <a:cubicBezTo>
                      <a:pt x="54" y="0"/>
                      <a:pt x="19" y="20"/>
                      <a:pt x="10" y="54"/>
                    </a:cubicBezTo>
                    <a:cubicBezTo>
                      <a:pt x="0" y="89"/>
                      <a:pt x="21" y="124"/>
                      <a:pt x="55" y="133"/>
                    </a:cubicBezTo>
                    <a:lnTo>
                      <a:pt x="55" y="133"/>
                    </a:lnTo>
                    <a:lnTo>
                      <a:pt x="58" y="121"/>
                    </a:lnTo>
                    <a:cubicBezTo>
                      <a:pt x="30" y="114"/>
                      <a:pt x="14" y="85"/>
                      <a:pt x="21" y="58"/>
                    </a:cubicBezTo>
                    <a:cubicBezTo>
                      <a:pt x="29" y="30"/>
                      <a:pt x="57" y="13"/>
                      <a:pt x="85" y="21"/>
                    </a:cubicBezTo>
                    <a:lnTo>
                      <a:pt x="85" y="21"/>
                    </a:lnTo>
                    <a:lnTo>
                      <a:pt x="88" y="9"/>
                    </a:lnTo>
                    <a:close/>
                  </a:path>
                </a:pathLst>
              </a:custGeom>
              <a:solidFill>
                <a:srgbClr val="B5DB17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" name="Freeform 67">
                <a:extLst>
                  <a:ext uri="{FF2B5EF4-FFF2-40B4-BE49-F238E27FC236}">
                    <a16:creationId xmlns:a16="http://schemas.microsoft.com/office/drawing/2014/main" id="{2F70EA13-A371-C6DA-1A20-284EE8B616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41903" y="839788"/>
                <a:ext cx="68263" cy="103188"/>
              </a:xfrm>
              <a:custGeom>
                <a:avLst/>
                <a:gdLst>
                  <a:gd name="T0" fmla="*/ 71 w 71"/>
                  <a:gd name="T1" fmla="*/ 8 h 108"/>
                  <a:gd name="T2" fmla="*/ 71 w 71"/>
                  <a:gd name="T3" fmla="*/ 8 h 108"/>
                  <a:gd name="T4" fmla="*/ 7 w 71"/>
                  <a:gd name="T5" fmla="*/ 45 h 108"/>
                  <a:gd name="T6" fmla="*/ 44 w 71"/>
                  <a:gd name="T7" fmla="*/ 108 h 108"/>
                  <a:gd name="T8" fmla="*/ 44 w 71"/>
                  <a:gd name="T9" fmla="*/ 108 h 108"/>
                  <a:gd name="T10" fmla="*/ 71 w 71"/>
                  <a:gd name="T11" fmla="*/ 8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1" h="108">
                    <a:moveTo>
                      <a:pt x="71" y="8"/>
                    </a:moveTo>
                    <a:lnTo>
                      <a:pt x="71" y="8"/>
                    </a:lnTo>
                    <a:cubicBezTo>
                      <a:pt x="43" y="0"/>
                      <a:pt x="15" y="17"/>
                      <a:pt x="7" y="45"/>
                    </a:cubicBezTo>
                    <a:cubicBezTo>
                      <a:pt x="0" y="72"/>
                      <a:pt x="16" y="101"/>
                      <a:pt x="44" y="108"/>
                    </a:cubicBezTo>
                    <a:lnTo>
                      <a:pt x="44" y="108"/>
                    </a:lnTo>
                    <a:lnTo>
                      <a:pt x="71" y="8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" name="Freeform 68">
                <a:extLst>
                  <a:ext uri="{FF2B5EF4-FFF2-40B4-BE49-F238E27FC236}">
                    <a16:creationId xmlns:a16="http://schemas.microsoft.com/office/drawing/2014/main" id="{BE30872D-EE1D-4551-0A7D-AB6E7949EF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32366" y="1196975"/>
                <a:ext cx="58738" cy="63500"/>
              </a:xfrm>
              <a:custGeom>
                <a:avLst/>
                <a:gdLst>
                  <a:gd name="T0" fmla="*/ 0 w 60"/>
                  <a:gd name="T1" fmla="*/ 0 h 67"/>
                  <a:gd name="T2" fmla="*/ 0 w 60"/>
                  <a:gd name="T3" fmla="*/ 0 h 67"/>
                  <a:gd name="T4" fmla="*/ 0 w 60"/>
                  <a:gd name="T5" fmla="*/ 0 h 67"/>
                  <a:gd name="T6" fmla="*/ 0 w 60"/>
                  <a:gd name="T7" fmla="*/ 1 h 67"/>
                  <a:gd name="T8" fmla="*/ 0 w 60"/>
                  <a:gd name="T9" fmla="*/ 1 h 67"/>
                  <a:gd name="T10" fmla="*/ 1 w 60"/>
                  <a:gd name="T11" fmla="*/ 7 h 67"/>
                  <a:gd name="T12" fmla="*/ 3 w 60"/>
                  <a:gd name="T13" fmla="*/ 37 h 67"/>
                  <a:gd name="T14" fmla="*/ 56 w 60"/>
                  <a:gd name="T15" fmla="*/ 67 h 67"/>
                  <a:gd name="T16" fmla="*/ 60 w 60"/>
                  <a:gd name="T17" fmla="*/ 38 h 67"/>
                  <a:gd name="T18" fmla="*/ 1 w 60"/>
                  <a:gd name="T19" fmla="*/ 0 h 67"/>
                  <a:gd name="T20" fmla="*/ 1 w 60"/>
                  <a:gd name="T21" fmla="*/ 0 h 67"/>
                  <a:gd name="T22" fmla="*/ 0 w 60"/>
                  <a:gd name="T23" fmla="*/ 0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60" h="67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ubicBezTo>
                      <a:pt x="0" y="0"/>
                      <a:pt x="0" y="1"/>
                      <a:pt x="0" y="1"/>
                    </a:cubicBezTo>
                    <a:lnTo>
                      <a:pt x="0" y="1"/>
                    </a:lnTo>
                    <a:cubicBezTo>
                      <a:pt x="1" y="3"/>
                      <a:pt x="1" y="5"/>
                      <a:pt x="1" y="7"/>
                    </a:cubicBezTo>
                    <a:cubicBezTo>
                      <a:pt x="1" y="17"/>
                      <a:pt x="2" y="27"/>
                      <a:pt x="3" y="37"/>
                    </a:cubicBezTo>
                    <a:cubicBezTo>
                      <a:pt x="19" y="50"/>
                      <a:pt x="36" y="60"/>
                      <a:pt x="56" y="67"/>
                    </a:cubicBezTo>
                    <a:cubicBezTo>
                      <a:pt x="57" y="57"/>
                      <a:pt x="58" y="47"/>
                      <a:pt x="60" y="38"/>
                    </a:cubicBezTo>
                    <a:cubicBezTo>
                      <a:pt x="37" y="30"/>
                      <a:pt x="17" y="17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" name="Freeform 69">
                <a:extLst>
                  <a:ext uri="{FF2B5EF4-FFF2-40B4-BE49-F238E27FC236}">
                    <a16:creationId xmlns:a16="http://schemas.microsoft.com/office/drawing/2014/main" id="{89BDAC7A-0CC2-9054-0032-CDC20CB453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78403" y="1063625"/>
                <a:ext cx="74613" cy="274638"/>
              </a:xfrm>
              <a:custGeom>
                <a:avLst/>
                <a:gdLst>
                  <a:gd name="T0" fmla="*/ 77 w 77"/>
                  <a:gd name="T1" fmla="*/ 0 h 286"/>
                  <a:gd name="T2" fmla="*/ 77 w 77"/>
                  <a:gd name="T3" fmla="*/ 0 h 286"/>
                  <a:gd name="T4" fmla="*/ 12 w 77"/>
                  <a:gd name="T5" fmla="*/ 176 h 286"/>
                  <a:gd name="T6" fmla="*/ 8 w 77"/>
                  <a:gd name="T7" fmla="*/ 205 h 286"/>
                  <a:gd name="T8" fmla="*/ 8 w 77"/>
                  <a:gd name="T9" fmla="*/ 205 h 286"/>
                  <a:gd name="T10" fmla="*/ 0 w 77"/>
                  <a:gd name="T11" fmla="*/ 286 h 286"/>
                  <a:gd name="T12" fmla="*/ 21 w 77"/>
                  <a:gd name="T13" fmla="*/ 209 h 286"/>
                  <a:gd name="T14" fmla="*/ 28 w 77"/>
                  <a:gd name="T15" fmla="*/ 181 h 286"/>
                  <a:gd name="T16" fmla="*/ 77 w 77"/>
                  <a:gd name="T17" fmla="*/ 0 h 2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7" h="286">
                    <a:moveTo>
                      <a:pt x="77" y="0"/>
                    </a:moveTo>
                    <a:lnTo>
                      <a:pt x="77" y="0"/>
                    </a:lnTo>
                    <a:cubicBezTo>
                      <a:pt x="77" y="0"/>
                      <a:pt x="35" y="28"/>
                      <a:pt x="12" y="176"/>
                    </a:cubicBezTo>
                    <a:cubicBezTo>
                      <a:pt x="10" y="185"/>
                      <a:pt x="9" y="195"/>
                      <a:pt x="8" y="205"/>
                    </a:cubicBezTo>
                    <a:cubicBezTo>
                      <a:pt x="8" y="205"/>
                      <a:pt x="8" y="205"/>
                      <a:pt x="8" y="205"/>
                    </a:cubicBezTo>
                    <a:cubicBezTo>
                      <a:pt x="5" y="229"/>
                      <a:pt x="2" y="256"/>
                      <a:pt x="0" y="286"/>
                    </a:cubicBezTo>
                    <a:lnTo>
                      <a:pt x="21" y="209"/>
                    </a:lnTo>
                    <a:lnTo>
                      <a:pt x="28" y="181"/>
                    </a:lnTo>
                    <a:lnTo>
                      <a:pt x="77" y="0"/>
                    </a:lnTo>
                    <a:close/>
                  </a:path>
                </a:pathLst>
              </a:custGeom>
              <a:solidFill>
                <a:srgbClr val="B5DB17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" name="Freeform 70">
                <a:extLst>
                  <a:ext uri="{FF2B5EF4-FFF2-40B4-BE49-F238E27FC236}">
                    <a16:creationId xmlns:a16="http://schemas.microsoft.com/office/drawing/2014/main" id="{BDBC212B-E688-5A7B-6376-1A372C079A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45078" y="669925"/>
                <a:ext cx="114300" cy="79375"/>
              </a:xfrm>
              <a:custGeom>
                <a:avLst/>
                <a:gdLst>
                  <a:gd name="T0" fmla="*/ 118 w 118"/>
                  <a:gd name="T1" fmla="*/ 0 h 82"/>
                  <a:gd name="T2" fmla="*/ 118 w 118"/>
                  <a:gd name="T3" fmla="*/ 0 h 82"/>
                  <a:gd name="T4" fmla="*/ 0 w 118"/>
                  <a:gd name="T5" fmla="*/ 82 h 82"/>
                  <a:gd name="T6" fmla="*/ 0 w 118"/>
                  <a:gd name="T7" fmla="*/ 82 h 82"/>
                  <a:gd name="T8" fmla="*/ 118 w 118"/>
                  <a:gd name="T9" fmla="*/ 0 h 82"/>
                  <a:gd name="T10" fmla="*/ 118 w 118"/>
                  <a:gd name="T11" fmla="*/ 0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8" h="82">
                    <a:moveTo>
                      <a:pt x="118" y="0"/>
                    </a:moveTo>
                    <a:lnTo>
                      <a:pt x="118" y="0"/>
                    </a:lnTo>
                    <a:cubicBezTo>
                      <a:pt x="98" y="6"/>
                      <a:pt x="49" y="27"/>
                      <a:pt x="0" y="82"/>
                    </a:cubicBezTo>
                    <a:cubicBezTo>
                      <a:pt x="0" y="82"/>
                      <a:pt x="0" y="82"/>
                      <a:pt x="0" y="82"/>
                    </a:cubicBezTo>
                    <a:cubicBezTo>
                      <a:pt x="49" y="27"/>
                      <a:pt x="98" y="6"/>
                      <a:pt x="118" y="0"/>
                    </a:cubicBezTo>
                    <a:lnTo>
                      <a:pt x="118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" name="Freeform 71">
                <a:extLst>
                  <a:ext uri="{FF2B5EF4-FFF2-40B4-BE49-F238E27FC236}">
                    <a16:creationId xmlns:a16="http://schemas.microsoft.com/office/drawing/2014/main" id="{8C76B5C4-04DB-4AE3-B7B9-F113790BC6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45078" y="669925"/>
                <a:ext cx="114300" cy="127000"/>
              </a:xfrm>
              <a:custGeom>
                <a:avLst/>
                <a:gdLst>
                  <a:gd name="T0" fmla="*/ 118 w 118"/>
                  <a:gd name="T1" fmla="*/ 0 h 131"/>
                  <a:gd name="T2" fmla="*/ 118 w 118"/>
                  <a:gd name="T3" fmla="*/ 0 h 131"/>
                  <a:gd name="T4" fmla="*/ 0 w 118"/>
                  <a:gd name="T5" fmla="*/ 82 h 131"/>
                  <a:gd name="T6" fmla="*/ 81 w 118"/>
                  <a:gd name="T7" fmla="*/ 131 h 131"/>
                  <a:gd name="T8" fmla="*/ 82 w 118"/>
                  <a:gd name="T9" fmla="*/ 131 h 131"/>
                  <a:gd name="T10" fmla="*/ 118 w 118"/>
                  <a:gd name="T11" fmla="*/ 0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8" h="131">
                    <a:moveTo>
                      <a:pt x="118" y="0"/>
                    </a:moveTo>
                    <a:lnTo>
                      <a:pt x="118" y="0"/>
                    </a:lnTo>
                    <a:cubicBezTo>
                      <a:pt x="98" y="6"/>
                      <a:pt x="49" y="27"/>
                      <a:pt x="0" y="82"/>
                    </a:cubicBezTo>
                    <a:cubicBezTo>
                      <a:pt x="23" y="105"/>
                      <a:pt x="50" y="123"/>
                      <a:pt x="81" y="131"/>
                    </a:cubicBezTo>
                    <a:lnTo>
                      <a:pt x="82" y="131"/>
                    </a:lnTo>
                    <a:lnTo>
                      <a:pt x="118" y="0"/>
                    </a:lnTo>
                    <a:close/>
                  </a:path>
                </a:pathLst>
              </a:custGeom>
              <a:solidFill>
                <a:srgbClr val="B5DB17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D804CB5C-D022-AE23-4C4E-EED96D7F7DCC}"/>
              </a:ext>
            </a:extLst>
          </p:cNvPr>
          <p:cNvSpPr txBox="1"/>
          <p:nvPr/>
        </p:nvSpPr>
        <p:spPr>
          <a:xfrm>
            <a:off x="127881" y="6442512"/>
            <a:ext cx="24708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/>
              <a:t>© The Wood Foundation 2026/27</a:t>
            </a:r>
          </a:p>
        </p:txBody>
      </p:sp>
    </p:spTree>
    <p:extLst>
      <p:ext uri="{BB962C8B-B14F-4D97-AF65-F5344CB8AC3E}">
        <p14:creationId xmlns:p14="http://schemas.microsoft.com/office/powerpoint/2010/main" val="739803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9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3761824A6966441809C18BCBB564DBC" ma:contentTypeVersion="23" ma:contentTypeDescription="Create a new document." ma:contentTypeScope="" ma:versionID="13a125e126e94a21542ac28962bb2811">
  <xsd:schema xmlns:xsd="http://www.w3.org/2001/XMLSchema" xmlns:xs="http://www.w3.org/2001/XMLSchema" xmlns:p="http://schemas.microsoft.com/office/2006/metadata/properties" xmlns:ns2="8a825d12-0b25-45cd-870c-5c62958e62a2" xmlns:ns3="5547ceae-0954-423d-aa1b-030331f42dc8" targetNamespace="http://schemas.microsoft.com/office/2006/metadata/properties" ma:root="true" ma:fieldsID="ead6146d57fa082d5cbc0ca053c4570b" ns2:_="" ns3:_="">
    <xsd:import namespace="8a825d12-0b25-45cd-870c-5c62958e62a2"/>
    <xsd:import namespace="5547ceae-0954-423d-aa1b-030331f42dc8"/>
    <xsd:element name="properties">
      <xsd:complexType>
        <xsd:sequence>
          <xsd:element name="documentManagement">
            <xsd:complexType>
              <xsd:all>
                <xsd:element ref="ns2:Department"/>
                <xsd:element ref="ns2:Programme" minOccurs="0"/>
                <xsd:element ref="ns2:Division" minOccurs="0"/>
                <xsd:element ref="ns2:Sub_x0020_Division" minOccurs="0"/>
                <xsd:element ref="ns2:Date" minOccurs="0"/>
                <xsd:element ref="ns2:Archive" minOccurs="0"/>
                <xsd:element ref="ns2:Doc_x0020_Type" minOccurs="0"/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Checked_x002d_Out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Archived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825d12-0b25-45cd-870c-5c62958e62a2" elementFormDefault="qualified">
    <xsd:import namespace="http://schemas.microsoft.com/office/2006/documentManagement/types"/>
    <xsd:import namespace="http://schemas.microsoft.com/office/infopath/2007/PartnerControls"/>
    <xsd:element name="Department" ma:index="8" ma:displayName="Department" ma:default="TWF Programmes" ma:format="Dropdown" ma:internalName="Department">
      <xsd:simpleType>
        <xsd:restriction base="dms:Choice">
          <xsd:enumeration value="TWF Programmes"/>
        </xsd:restriction>
      </xsd:simpleType>
    </xsd:element>
    <xsd:element name="Programme" ma:index="9" nillable="true" ma:displayName="Programme" ma:format="Dropdown" ma:internalName="Programme" ma:requiredMultiChoice="tru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GLP"/>
                    <xsd:enumeration value="RAiSE"/>
                    <xsd:enumeration value="TWF"/>
                    <xsd:enumeration value="NEW"/>
                    <xsd:enumeration value="YPI"/>
                    <xsd:enumeration value="Excelerate Learning"/>
                    <xsd:enumeration value="YCF"/>
                    <xsd:enumeration value="Health, Wellbeing &amp; Resilience"/>
                  </xsd:restriction>
                </xsd:simpleType>
              </xsd:element>
            </xsd:sequence>
          </xsd:extension>
        </xsd:complexContent>
      </xsd:complexType>
    </xsd:element>
    <xsd:element name="Division" ma:index="10" nillable="true" ma:displayName="Division" ma:format="Dropdown" ma:internalName="Division" ma:requiredMultiChoice="tru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pproval Documentation"/>
                    <xsd:enumeration value="Cohort"/>
                    <xsd:enumeration value="Contracts"/>
                    <xsd:enumeration value="Correspondence"/>
                    <xsd:enumeration value="Conference &amp; Events"/>
                    <xsd:enumeration value="Finance &amp; Strategy"/>
                    <xsd:enumeration value="Funder"/>
                    <xsd:enumeration value="In Country Partner"/>
                    <xsd:enumeration value="Meetings &amp; Notes"/>
                    <xsd:enumeration value="Operations &amp; Growth"/>
                    <xsd:enumeration value="Payments"/>
                    <xsd:enumeration value="Programme Delivery"/>
                    <xsd:enumeration value="Regional Team"/>
                    <xsd:enumeration value="Reports"/>
                    <xsd:enumeration value="Stakeholders"/>
                    <xsd:enumeration value="Travel"/>
                    <xsd:enumeration value="Templates"/>
                  </xsd:restriction>
                </xsd:simpleType>
              </xsd:element>
            </xsd:sequence>
          </xsd:extension>
        </xsd:complexContent>
      </xsd:complexType>
    </xsd:element>
    <xsd:element name="Sub_x0020_Division" ma:index="11" nillable="true" ma:displayName="Sub Division" ma:format="Dropdown" ma:internalName="Sub_x0020_Division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ims &amp; Objectives"/>
                    <xsd:enumeration value="Budgets"/>
                    <xsd:enumeration value="Cultivation"/>
                    <xsd:enumeration value="CRFs"/>
                    <xsd:enumeration value="Education"/>
                    <xsd:enumeration value="Finance"/>
                    <xsd:enumeration value="Funder Management"/>
                    <xsd:enumeration value="GLP Participant"/>
                    <xsd:enumeration value="GLP Placements"/>
                    <xsd:enumeration value="Key Partners"/>
                    <xsd:enumeration value="MoM &amp; Notes"/>
                    <xsd:enumeration value="National Event"/>
                    <xsd:enumeration value="PSAs"/>
                    <xsd:enumeration value="Receipts"/>
                    <xsd:enumeration value="Recruitment"/>
                    <xsd:enumeration value="Regional Events"/>
                    <xsd:enumeration value="Resources"/>
                    <xsd:enumeration value="Scottish Gov"/>
                    <xsd:enumeration value="Shared Learning"/>
                    <xsd:enumeration value="Strategy"/>
                    <xsd:enumeration value="SQA"/>
                    <xsd:enumeration value="SYP"/>
                    <xsd:enumeration value="Third Sector"/>
                    <xsd:enumeration value="Trackers"/>
                    <xsd:enumeration value="Training"/>
                    <xsd:enumeration value="YPI Canada"/>
                    <xsd:enumeration value="BP"/>
                    <xsd:enumeration value="Calmac"/>
                    <xsd:enumeration value="Capital Solutions"/>
                    <xsd:enumeration value="Northwood"/>
                    <xsd:enumeration value="QTS"/>
                    <xsd:enumeration value="SEP"/>
                    <xsd:enumeration value="Standard Life Abz"/>
                    <xsd:enumeration value="STV CA"/>
                    <xsd:enumeration value="The Artemis CF"/>
                    <xsd:enumeration value="The Carnegie Club"/>
                    <xsd:enumeration value="The Holywood Trust"/>
                    <xsd:enumeration value="The Orcome Trust"/>
                    <xsd:enumeration value="Walkers"/>
                  </xsd:restriction>
                </xsd:simpleType>
              </xsd:element>
            </xsd:sequence>
          </xsd:extension>
        </xsd:complexContent>
      </xsd:complexType>
    </xsd:element>
    <xsd:element name="Date" ma:index="12" nillable="true" ma:displayName="Date" ma:format="Dropdown" ma:internalName="Dat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2017"/>
                    <xsd:enumeration value="2018"/>
                    <xsd:enumeration value="2019"/>
                    <xsd:enumeration value="2020"/>
                    <xsd:enumeration value="2021"/>
                    <xsd:enumeration value="2022"/>
                    <xsd:enumeration value="2023"/>
                    <xsd:enumeration value="2024"/>
                    <xsd:enumeration value="2025"/>
                    <xsd:enumeration value="2026"/>
                    <xsd:enumeration value="2027"/>
                  </xsd:restriction>
                </xsd:simpleType>
              </xsd:element>
            </xsd:sequence>
          </xsd:extension>
        </xsd:complexContent>
      </xsd:complexType>
    </xsd:element>
    <xsd:element name="Archive" ma:index="13" nillable="true" ma:displayName="Archive" ma:format="Dropdown" ma:internalName="Archive">
      <xsd:simpleType>
        <xsd:restriction base="dms:Choice">
          <xsd:enumeration value="No"/>
          <xsd:enumeration value="Yes"/>
        </xsd:restriction>
      </xsd:simpleType>
    </xsd:element>
    <xsd:element name="Doc_x0020_Type" ma:index="14" nillable="true" ma:displayName="Doc Type" ma:format="Dropdown" ma:internalName="Doc_x0020_Typ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Cheques"/>
                    <xsd:enumeration value="Contract"/>
                    <xsd:enumeration value="Country Information"/>
                    <xsd:enumeration value="Facilitator Handbook"/>
                    <xsd:enumeration value="Final Judging Pack"/>
                    <xsd:enumeration value="Fundraising"/>
                    <xsd:enumeration value="GLP Training"/>
                    <xsd:enumeration value="Handbook"/>
                    <xsd:enumeration value="Invoice"/>
                    <xsd:enumeration value="Kit List"/>
                    <xsd:enumeration value="Launch"/>
                    <xsd:enumeration value="Literature"/>
                    <xsd:enumeration value="PDS"/>
                    <xsd:enumeration value="PSA"/>
                    <xsd:enumeration value="Partnership Resource"/>
                    <xsd:enumeration value="Prospectus"/>
                    <xsd:enumeration value="School Submission"/>
                    <xsd:enumeration value="Social Issues"/>
                    <xsd:enumeration value="Strategic"/>
                    <xsd:enumeration value="Suppliers"/>
                    <xsd:enumeration value="Teacher Resource Guide"/>
                    <xsd:enumeration value="Tracker"/>
                  </xsd:restriction>
                </xsd:simpleType>
              </xsd:element>
            </xsd:sequence>
          </xsd:extension>
        </xsd:complexContent>
      </xsd:complexType>
    </xsd:element>
    <xsd:element name="MediaServiceMetadata" ma:index="15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6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7" nillable="true" ma:displayName="Tags" ma:internalName="MediaServiceAutoTags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0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Checked_x002d_Out" ma:index="23" nillable="true" ma:displayName="Checked-Out" ma:default="1" ma:internalName="Checked_x002d_Out">
      <xsd:simpleType>
        <xsd:restriction base="dms:Boolean"/>
      </xsd:simpleType>
    </xsd:element>
    <xsd:element name="MediaServiceAutoKeyPoints" ma:index="2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8" nillable="true" ma:displayName="MediaLengthInSeconds" ma:hidden="true" ma:internalName="MediaLengthInSeconds" ma:readOnly="true">
      <xsd:simpleType>
        <xsd:restriction base="dms:Unknown"/>
      </xsd:simpleType>
    </xsd:element>
    <xsd:element name="Archived" ma:index="29" nillable="true" ma:displayName="Archived" ma:internalName="Archived">
      <xsd:simpleType>
        <xsd:restriction base="dms:Text">
          <xsd:maxLength value="255"/>
        </xsd:restriction>
      </xsd:simpleType>
    </xsd:element>
    <xsd:element name="lcf76f155ced4ddcb4097134ff3c332f" ma:index="31" nillable="true" ma:taxonomy="true" ma:internalName="lcf76f155ced4ddcb4097134ff3c332f" ma:taxonomyFieldName="MediaServiceImageTags" ma:displayName="Image Tags" ma:readOnly="false" ma:fieldId="{5cf76f15-5ced-4ddc-b409-7134ff3c332f}" ma:taxonomyMulti="true" ma:sspId="7ff8af65-9b71-4c93-a589-fdd16ee48a5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3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3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3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47ceae-0954-423d-aa1b-030331f42dc8" elementFormDefault="qualified">
    <xsd:import namespace="http://schemas.microsoft.com/office/2006/documentManagement/types"/>
    <xsd:import namespace="http://schemas.microsoft.com/office/infopath/2007/PartnerControls"/>
    <xsd:element name="SharedWithUsers" ma:index="2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32" nillable="true" ma:displayName="Taxonomy Catch All Column" ma:hidden="true" ma:list="{d5aea15d-4faa-4d68-8151-8ec71690209e}" ma:internalName="TaxCatchAll" ma:readOnly="false" ma:showField="CatchAllData" ma:web="5547ceae-0954-423d-aa1b-030331f42dc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rchive xmlns="8a825d12-0b25-45cd-870c-5c62958e62a2">No</Archive>
    <Checked_x002d_Out xmlns="8a825d12-0b25-45cd-870c-5c62958e62a2">true</Checked_x002d_Out>
    <Sub_x0020_Division xmlns="8a825d12-0b25-45cd-870c-5c62958e62a2">
      <Value>Resources</Value>
    </Sub_x0020_Division>
    <Department xmlns="8a825d12-0b25-45cd-870c-5c62958e62a2">TWF Programmes</Department>
    <Programme xmlns="8a825d12-0b25-45cd-870c-5c62958e62a2">
      <Value>YPI</Value>
    </Programme>
    <Division xmlns="8a825d12-0b25-45cd-870c-5c62958e62a2">
      <Value>Programme Delivery</Value>
    </Division>
    <Date xmlns="8a825d12-0b25-45cd-870c-5c62958e62a2">
      <Value>2025</Value>
    </Date>
    <Doc_x0020_Type xmlns="8a825d12-0b25-45cd-870c-5c62958e62a2">
      <Value>Launch</Value>
    </Doc_x0020_Type>
    <SharedWithUsers xmlns="5547ceae-0954-423d-aa1b-030331f42dc8">
      <UserInfo>
        <DisplayName>Lynsey Brosnan</DisplayName>
        <AccountId>73</AccountId>
        <AccountType/>
      </UserInfo>
    </SharedWithUsers>
    <TaxCatchAll xmlns="5547ceae-0954-423d-aa1b-030331f42dc8" xsi:nil="true"/>
    <Archived xmlns="8a825d12-0b25-45cd-870c-5c62958e62a2" xsi:nil="true"/>
    <lcf76f155ced4ddcb4097134ff3c332f xmlns="8a825d12-0b25-45cd-870c-5c62958e62a2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E804155F-69D8-472B-9830-A853679C686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a825d12-0b25-45cd-870c-5c62958e62a2"/>
    <ds:schemaRef ds:uri="5547ceae-0954-423d-aa1b-030331f42dc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DCAC543-9A16-48B8-A636-6F789B8F590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C3BDB14-B8D6-4303-ABBE-2A1647180AB6}">
  <ds:schemaRefs>
    <ds:schemaRef ds:uri="http://purl.org/dc/dcmitype/"/>
    <ds:schemaRef ds:uri="8a825d12-0b25-45cd-870c-5c62958e62a2"/>
    <ds:schemaRef ds:uri="http://www.w3.org/XML/1998/namespace"/>
    <ds:schemaRef ds:uri="http://schemas.openxmlformats.org/package/2006/metadata/core-properties"/>
    <ds:schemaRef ds:uri="http://schemas.microsoft.com/office/2006/documentManagement/types"/>
    <ds:schemaRef ds:uri="http://purl.org/dc/terms/"/>
    <ds:schemaRef ds:uri="http://purl.org/dc/elements/1.1/"/>
    <ds:schemaRef ds:uri="http://schemas.microsoft.com/office/infopath/2007/PartnerControls"/>
    <ds:schemaRef ds:uri="5547ceae-0954-423d-aa1b-030331f42dc8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755</Words>
  <Application>Microsoft Office PowerPoint</Application>
  <PresentationFormat>Widescreen</PresentationFormat>
  <Paragraphs>227</Paragraphs>
  <Slides>19</Slides>
  <Notes>7</Notes>
  <HiddenSlides>0</HiddenSlides>
  <MMClips>3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The Hand Black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 Reid</dc:creator>
  <cp:lastModifiedBy>Nicola Henderson Michie</cp:lastModifiedBy>
  <cp:revision>42</cp:revision>
  <dcterms:created xsi:type="dcterms:W3CDTF">2018-11-16T10:52:54Z</dcterms:created>
  <dcterms:modified xsi:type="dcterms:W3CDTF">2026-08-10T21:05:12Z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0x010100A3761824A6966441809C18BCBB564DBC</vt:lpwstr>
  </property>
  <property fmtid="{D5CDD505-2E9C-101B-9397-08002B2CF9AE}" pid="3" name="xd_Signature">
    <vt:bool>false</vt:bool>
  </property>
  <property fmtid="{D5CDD505-2E9C-101B-9397-08002B2CF9AE}" pid="4" name="xd_ProgID">
    <vt:lpwstr/>
  </property>
  <property fmtid="{D5CDD505-2E9C-101B-9397-08002B2CF9AE}" pid="5" name="ComplianceAssetId">
    <vt:lpwstr/>
  </property>
  <property fmtid="{D5CDD505-2E9C-101B-9397-08002B2CF9AE}" pid="6" name="TemplateUrl">
    <vt:lpwstr/>
  </property>
  <property fmtid="{D5CDD505-2E9C-101B-9397-08002B2CF9AE}" pid="7" name="MediaServiceImageTags">
    <vt:lpwstr/>
  </property>
</Properties>
</file>